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9" r:id="rId7"/>
    <p:sldId id="262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8F2FE4-D7BC-469F-AA3F-DC261FB294DC}">
          <p14:sldIdLst>
            <p14:sldId id="256"/>
          </p14:sldIdLst>
        </p14:section>
        <p14:section name="AWS Database" id="{1B1B53F0-D159-4961-99B1-2A3639AF1FBB}">
          <p14:sldIdLst>
            <p14:sldId id="257"/>
            <p14:sldId id="259"/>
            <p14:sldId id="260"/>
            <p14:sldId id="261"/>
            <p14:sldId id="269"/>
          </p14:sldIdLst>
        </p14:section>
        <p14:section name="Azure Deployment" id="{7CE5BC30-5744-431C-A9F6-33B5168667EE}">
          <p14:sldIdLst>
            <p14:sldId id="262"/>
          </p14:sldIdLst>
        </p14:section>
        <p14:section name="Heroku Deployment" id="{A0211CD9-F3EB-4116-93DB-09FFCAB44CCA}">
          <p14:sldIdLst>
            <p14:sldId id="264"/>
          </p14:sldIdLst>
        </p14:section>
        <p14:section name="How App Works" id="{E729B17D-B361-40F3-8D83-0F83DAA8254A}">
          <p14:sldIdLst>
            <p14:sldId id="265"/>
            <p14:sldId id="266"/>
            <p14:sldId id="267"/>
          </p14:sldIdLst>
        </p14:section>
        <p14:section name="Web Page" id="{8FFDDAE0-4077-44E2-81CF-006CE538071E}">
          <p14:sldIdLst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8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0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1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21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3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1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9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34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2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5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1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otorhome.azurewebsites.net/pers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-app-sandbox.herokuapp.com/pers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eloper/java/spring-framework/deploy-spring-boot-java-app-with-maven-plugi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4E83A-BF05-458C-AEDA-14F0F73AAD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416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E12DC-EB62-4BD5-BE44-D9C3A053C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DK" dirty="0">
                <a:solidFill>
                  <a:schemeClr val="bg1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N</a:t>
            </a:r>
            <a:r>
              <a:rPr lang="en-DK" dirty="0">
                <a:solidFill>
                  <a:schemeClr val="bg1"/>
                </a:solidFill>
              </a:rPr>
              <a:t>L</a:t>
            </a:r>
            <a:r>
              <a:rPr lang="en-GB" dirty="0">
                <a:solidFill>
                  <a:schemeClr val="bg1"/>
                </a:solidFill>
              </a:rPr>
              <a:t>I</a:t>
            </a:r>
            <a:r>
              <a:rPr lang="en-DK" dirty="0">
                <a:solidFill>
                  <a:schemeClr val="bg1"/>
                </a:solidFill>
              </a:rPr>
              <a:t>N</a:t>
            </a:r>
            <a:r>
              <a:rPr lang="en-GB" dirty="0">
                <a:solidFill>
                  <a:schemeClr val="bg1"/>
                </a:solidFill>
              </a:rPr>
              <a:t>E</a:t>
            </a:r>
            <a:r>
              <a:rPr lang="en-DK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H</a:t>
            </a:r>
            <a:r>
              <a:rPr lang="en-DK" dirty="0">
                <a:solidFill>
                  <a:schemeClr val="bg1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S</a:t>
            </a:r>
            <a:r>
              <a:rPr lang="en-DK" dirty="0">
                <a:solidFill>
                  <a:schemeClr val="bg1"/>
                </a:solidFill>
              </a:rPr>
              <a:t>T</a:t>
            </a:r>
            <a:r>
              <a:rPr lang="en-GB" dirty="0">
                <a:solidFill>
                  <a:schemeClr val="bg1"/>
                </a:solidFill>
              </a:rPr>
              <a:t>I</a:t>
            </a:r>
            <a:r>
              <a:rPr lang="en-DK" dirty="0">
                <a:solidFill>
                  <a:schemeClr val="bg1"/>
                </a:solidFill>
              </a:rPr>
              <a:t>N</a:t>
            </a:r>
            <a:r>
              <a:rPr lang="en-GB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BD1DB-87A6-4792-9D1F-9888AF284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 lnSpcReduction="10000"/>
          </a:bodyPr>
          <a:lstStyle/>
          <a:p>
            <a:pPr algn="ctr"/>
            <a:r>
              <a:rPr lang="en-DK" sz="3200" dirty="0">
                <a:solidFill>
                  <a:schemeClr val="bg1"/>
                </a:solidFill>
              </a:rPr>
              <a:t>H</a:t>
            </a:r>
            <a:r>
              <a:rPr lang="en-GB" sz="3200" dirty="0">
                <a:solidFill>
                  <a:schemeClr val="bg1"/>
                </a:solidFill>
              </a:rPr>
              <a:t>o</a:t>
            </a:r>
            <a:r>
              <a:rPr lang="en-DK" sz="3200" dirty="0">
                <a:solidFill>
                  <a:schemeClr val="bg1"/>
                </a:solidFill>
              </a:rPr>
              <a:t>w to </a:t>
            </a:r>
            <a:r>
              <a:rPr lang="en-DK" sz="3200" dirty="0" err="1">
                <a:solidFill>
                  <a:schemeClr val="bg1"/>
                </a:solidFill>
              </a:rPr>
              <a:t>depl</a:t>
            </a:r>
            <a:r>
              <a:rPr lang="en-GB" sz="3200" dirty="0">
                <a:solidFill>
                  <a:schemeClr val="bg1"/>
                </a:solidFill>
              </a:rPr>
              <a:t>o</a:t>
            </a:r>
            <a:r>
              <a:rPr lang="en-DK" sz="3200" dirty="0">
                <a:solidFill>
                  <a:schemeClr val="bg1"/>
                </a:solidFill>
              </a:rPr>
              <a:t>y and host a </a:t>
            </a:r>
            <a:r>
              <a:rPr lang="en-GB" sz="3200" dirty="0">
                <a:solidFill>
                  <a:schemeClr val="bg1"/>
                </a:solidFill>
              </a:rPr>
              <a:t>W</a:t>
            </a:r>
            <a:r>
              <a:rPr lang="en-DK" sz="3200" dirty="0">
                <a:solidFill>
                  <a:schemeClr val="bg1"/>
                </a:solidFill>
              </a:rPr>
              <a:t>e</a:t>
            </a:r>
            <a:r>
              <a:rPr lang="en-GB" sz="3200" dirty="0">
                <a:solidFill>
                  <a:schemeClr val="bg1"/>
                </a:solidFill>
              </a:rPr>
              <a:t>b</a:t>
            </a:r>
            <a:r>
              <a:rPr lang="en-DK" sz="3200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A</a:t>
            </a:r>
            <a:r>
              <a:rPr lang="en-DK" sz="3200" dirty="0">
                <a:solidFill>
                  <a:schemeClr val="bg1"/>
                </a:solidFill>
              </a:rPr>
              <a:t>p</a:t>
            </a:r>
            <a:r>
              <a:rPr lang="en-GB" sz="3200" dirty="0">
                <a:solidFill>
                  <a:schemeClr val="bg1"/>
                </a:solidFill>
              </a:rPr>
              <a:t>p</a:t>
            </a:r>
            <a:r>
              <a:rPr lang="en-DK" sz="3200" dirty="0">
                <a:solidFill>
                  <a:schemeClr val="bg1"/>
                </a:solidFill>
              </a:rPr>
              <a:t>l</a:t>
            </a:r>
            <a:r>
              <a:rPr lang="en-GB" sz="3200" dirty="0">
                <a:solidFill>
                  <a:schemeClr val="bg1"/>
                </a:solidFill>
              </a:rPr>
              <a:t>i</a:t>
            </a:r>
            <a:r>
              <a:rPr lang="en-DK" sz="3200" dirty="0">
                <a:solidFill>
                  <a:schemeClr val="bg1"/>
                </a:solidFill>
              </a:rPr>
              <a:t>c</a:t>
            </a:r>
            <a:r>
              <a:rPr lang="en-GB" sz="3200" dirty="0">
                <a:solidFill>
                  <a:schemeClr val="bg1"/>
                </a:solidFill>
              </a:rPr>
              <a:t>a</a:t>
            </a:r>
            <a:r>
              <a:rPr lang="en-DK" sz="3200" dirty="0">
                <a:solidFill>
                  <a:schemeClr val="bg1"/>
                </a:solidFill>
              </a:rPr>
              <a:t>t</a:t>
            </a:r>
            <a:r>
              <a:rPr lang="en-GB" sz="3200" dirty="0">
                <a:solidFill>
                  <a:schemeClr val="bg1"/>
                </a:solidFill>
              </a:rPr>
              <a:t>i</a:t>
            </a:r>
            <a:r>
              <a:rPr lang="en-DK" sz="3200" dirty="0">
                <a:solidFill>
                  <a:schemeClr val="bg1"/>
                </a:solidFill>
              </a:rPr>
              <a:t>o</a:t>
            </a:r>
            <a:r>
              <a:rPr lang="en-GB" sz="3200" dirty="0">
                <a:solidFill>
                  <a:schemeClr val="bg1"/>
                </a:solidFill>
              </a:rPr>
              <a:t>n</a:t>
            </a:r>
            <a:r>
              <a:rPr lang="en-DK" sz="3200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a</a:t>
            </a:r>
            <a:r>
              <a:rPr lang="en-DK" sz="3200" dirty="0">
                <a:solidFill>
                  <a:schemeClr val="bg1"/>
                </a:solidFill>
              </a:rPr>
              <a:t>n</a:t>
            </a:r>
            <a:r>
              <a:rPr lang="en-GB" sz="3200" dirty="0">
                <a:solidFill>
                  <a:schemeClr val="bg1"/>
                </a:solidFill>
              </a:rPr>
              <a:t>d</a:t>
            </a:r>
            <a:r>
              <a:rPr lang="en-DK" sz="3200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a</a:t>
            </a:r>
            <a:r>
              <a:rPr lang="en-DK" sz="3200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D</a:t>
            </a:r>
            <a:r>
              <a:rPr lang="en-DK" sz="3200" dirty="0">
                <a:solidFill>
                  <a:schemeClr val="bg1"/>
                </a:solidFill>
              </a:rPr>
              <a:t>a</a:t>
            </a:r>
            <a:r>
              <a:rPr lang="en-GB" sz="3200" dirty="0">
                <a:solidFill>
                  <a:schemeClr val="bg1"/>
                </a:solidFill>
              </a:rPr>
              <a:t>t</a:t>
            </a:r>
            <a:r>
              <a:rPr lang="en-DK" sz="3200" dirty="0">
                <a:solidFill>
                  <a:schemeClr val="bg1"/>
                </a:solidFill>
              </a:rPr>
              <a:t>a</a:t>
            </a:r>
            <a:r>
              <a:rPr lang="en-GB" sz="3200" dirty="0">
                <a:solidFill>
                  <a:schemeClr val="bg1"/>
                </a:solidFill>
              </a:rPr>
              <a:t>b</a:t>
            </a:r>
            <a:r>
              <a:rPr lang="en-DK" sz="3200" dirty="0">
                <a:solidFill>
                  <a:schemeClr val="bg1"/>
                </a:solidFill>
              </a:rPr>
              <a:t>a</a:t>
            </a:r>
            <a:r>
              <a:rPr lang="en-GB" sz="3200" dirty="0">
                <a:solidFill>
                  <a:schemeClr val="bg1"/>
                </a:solidFill>
              </a:rPr>
              <a:t>s</a:t>
            </a:r>
            <a:r>
              <a:rPr lang="en-DK" sz="3200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</a:rPr>
              <a:t>Fe</a:t>
            </a:r>
            <a:r>
              <a:rPr lang="en-DK" sz="3200" dirty="0">
                <a:solidFill>
                  <a:schemeClr val="bg1"/>
                </a:solidFill>
              </a:rPr>
              <a:t>a</a:t>
            </a:r>
            <a:r>
              <a:rPr lang="en-GB" sz="3200" dirty="0">
                <a:solidFill>
                  <a:schemeClr val="bg1"/>
                </a:solidFill>
              </a:rPr>
              <a:t>t</a:t>
            </a:r>
            <a:r>
              <a:rPr lang="en-DK" sz="3200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A</a:t>
            </a:r>
            <a:r>
              <a:rPr lang="en-DK" sz="3200" dirty="0">
                <a:solidFill>
                  <a:schemeClr val="bg1"/>
                </a:solidFill>
              </a:rPr>
              <a:t>W</a:t>
            </a:r>
            <a:r>
              <a:rPr lang="en-GB" sz="3200" dirty="0">
                <a:solidFill>
                  <a:schemeClr val="bg1"/>
                </a:solidFill>
              </a:rPr>
              <a:t>S</a:t>
            </a:r>
            <a:r>
              <a:rPr lang="en-DK" sz="3200" dirty="0">
                <a:solidFill>
                  <a:schemeClr val="bg1"/>
                </a:solidFill>
              </a:rPr>
              <a:t>, </a:t>
            </a:r>
            <a:r>
              <a:rPr lang="en-GB" sz="3200" dirty="0">
                <a:solidFill>
                  <a:schemeClr val="bg1"/>
                </a:solidFill>
              </a:rPr>
              <a:t>A</a:t>
            </a:r>
            <a:r>
              <a:rPr lang="en-DK" sz="3200" dirty="0">
                <a:solidFill>
                  <a:schemeClr val="bg1"/>
                </a:solidFill>
              </a:rPr>
              <a:t>z</a:t>
            </a:r>
            <a:r>
              <a:rPr lang="en-GB" sz="3200" dirty="0">
                <a:solidFill>
                  <a:schemeClr val="bg1"/>
                </a:solidFill>
              </a:rPr>
              <a:t>u</a:t>
            </a:r>
            <a:r>
              <a:rPr lang="en-DK" sz="3200" dirty="0">
                <a:solidFill>
                  <a:schemeClr val="bg1"/>
                </a:solidFill>
              </a:rPr>
              <a:t>r</a:t>
            </a:r>
            <a:r>
              <a:rPr lang="en-GB" sz="3200" dirty="0">
                <a:solidFill>
                  <a:schemeClr val="bg1"/>
                </a:solidFill>
              </a:rPr>
              <a:t>e</a:t>
            </a:r>
            <a:r>
              <a:rPr lang="en-DK" sz="3200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a</a:t>
            </a:r>
            <a:r>
              <a:rPr lang="en-DK" sz="3200" dirty="0">
                <a:solidFill>
                  <a:schemeClr val="bg1"/>
                </a:solidFill>
              </a:rPr>
              <a:t>n</a:t>
            </a:r>
            <a:r>
              <a:rPr lang="en-GB" sz="3200" dirty="0">
                <a:solidFill>
                  <a:schemeClr val="bg1"/>
                </a:solidFill>
              </a:rPr>
              <a:t>d</a:t>
            </a:r>
            <a:r>
              <a:rPr lang="en-DK" sz="3200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H</a:t>
            </a:r>
            <a:r>
              <a:rPr lang="en-DK" sz="3200" dirty="0">
                <a:solidFill>
                  <a:schemeClr val="bg1"/>
                </a:solidFill>
              </a:rPr>
              <a:t>e</a:t>
            </a:r>
            <a:r>
              <a:rPr lang="en-GB" sz="3200" dirty="0">
                <a:solidFill>
                  <a:schemeClr val="bg1"/>
                </a:solidFill>
              </a:rPr>
              <a:t>r</a:t>
            </a:r>
            <a:r>
              <a:rPr lang="en-DK" sz="3200" dirty="0">
                <a:solidFill>
                  <a:schemeClr val="bg1"/>
                </a:solidFill>
              </a:rPr>
              <a:t>o</a:t>
            </a:r>
            <a:r>
              <a:rPr lang="en-GB" sz="3200" dirty="0">
                <a:solidFill>
                  <a:schemeClr val="bg1"/>
                </a:solidFill>
              </a:rPr>
              <a:t>k</a:t>
            </a:r>
            <a:r>
              <a:rPr lang="en-DK" sz="3200" dirty="0">
                <a:solidFill>
                  <a:schemeClr val="bg1"/>
                </a:solidFill>
              </a:rPr>
              <a:t>u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C</a:t>
            </a:r>
            <a:r>
              <a:rPr lang="en-GB" sz="5600" dirty="0"/>
              <a:t>o</a:t>
            </a:r>
            <a:r>
              <a:rPr lang="en-DK" sz="5600" dirty="0"/>
              <a:t>de Structure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888222-95BA-4DE0-82FD-5AD34F70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K" sz="3200" dirty="0"/>
              <a:t>Passing of data be</a:t>
            </a:r>
            <a:r>
              <a:rPr lang="en-GB" sz="3200" dirty="0"/>
              <a:t>t</a:t>
            </a:r>
            <a:r>
              <a:rPr lang="en-DK" sz="3200" dirty="0"/>
              <a:t>w</a:t>
            </a:r>
            <a:r>
              <a:rPr lang="en-GB" sz="3200" dirty="0"/>
              <a:t>e</a:t>
            </a:r>
            <a:r>
              <a:rPr lang="en-DK" sz="3200" dirty="0"/>
              <a:t>e</a:t>
            </a:r>
            <a:r>
              <a:rPr lang="en-GB" sz="3200" dirty="0"/>
              <a:t>n</a:t>
            </a:r>
            <a:r>
              <a:rPr lang="en-DK" sz="3200" dirty="0"/>
              <a:t> 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f</a:t>
            </a:r>
            <a:r>
              <a:rPr lang="en-DK" sz="3200" dirty="0"/>
              <a:t>r</a:t>
            </a:r>
            <a:r>
              <a:rPr lang="en-GB" sz="3200" dirty="0"/>
              <a:t>o</a:t>
            </a:r>
            <a:r>
              <a:rPr lang="en-DK" sz="3200" dirty="0"/>
              <a:t>n</a:t>
            </a:r>
            <a:r>
              <a:rPr lang="en-GB" sz="3200" dirty="0"/>
              <a:t>t</a:t>
            </a:r>
            <a:r>
              <a:rPr lang="en-DK" sz="3200" dirty="0"/>
              <a:t>e</a:t>
            </a:r>
            <a:r>
              <a:rPr lang="en-GB" sz="3200" dirty="0"/>
              <a:t>n</a:t>
            </a:r>
            <a:r>
              <a:rPr lang="en-DK" sz="3200" dirty="0"/>
              <a:t>d </a:t>
            </a:r>
            <a:r>
              <a:rPr lang="en-GB" sz="3200" dirty="0"/>
              <a:t>a</a:t>
            </a:r>
            <a:r>
              <a:rPr lang="en-DK" sz="3200" dirty="0"/>
              <a:t>n</a:t>
            </a:r>
            <a:r>
              <a:rPr lang="en-GB" sz="3200" dirty="0"/>
              <a:t>d</a:t>
            </a:r>
            <a:r>
              <a:rPr lang="en-DK" sz="3200" dirty="0"/>
              <a:t> </a:t>
            </a:r>
            <a:r>
              <a:rPr lang="en-GB" sz="3200" dirty="0"/>
              <a:t>b</a:t>
            </a:r>
            <a:r>
              <a:rPr lang="en-DK" sz="3200" dirty="0"/>
              <a:t>a</a:t>
            </a:r>
            <a:r>
              <a:rPr lang="en-GB" sz="3200" dirty="0"/>
              <a:t>c</a:t>
            </a:r>
            <a:r>
              <a:rPr lang="en-DK" sz="3200" dirty="0"/>
              <a:t>k</a:t>
            </a:r>
            <a:r>
              <a:rPr lang="en-GB" sz="3200" dirty="0"/>
              <a:t>e</a:t>
            </a:r>
            <a:r>
              <a:rPr lang="en-DK" sz="3200" dirty="0"/>
              <a:t>n</a:t>
            </a:r>
            <a:r>
              <a:rPr lang="en-GB" sz="3200" dirty="0"/>
              <a:t>d</a:t>
            </a:r>
            <a:r>
              <a:rPr lang="en-DK" sz="3200" dirty="0"/>
              <a:t> </a:t>
            </a:r>
            <a:r>
              <a:rPr lang="en-GB" sz="3200" dirty="0"/>
              <a:t>i</a:t>
            </a:r>
            <a:r>
              <a:rPr lang="en-DK" sz="3200" dirty="0"/>
              <a:t>s </a:t>
            </a:r>
            <a:r>
              <a:rPr lang="en-GB" sz="3200" dirty="0"/>
              <a:t>h</a:t>
            </a:r>
            <a:r>
              <a:rPr lang="en-DK" sz="3200" dirty="0" err="1"/>
              <a:t>andled</a:t>
            </a:r>
            <a:r>
              <a:rPr lang="en-DK" sz="3200" dirty="0"/>
              <a:t> by the controller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31643-DE78-41F8-811E-46E688EF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944" y="4030924"/>
            <a:ext cx="5236227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C</a:t>
            </a:r>
            <a:r>
              <a:rPr lang="en-GB" sz="5600" dirty="0"/>
              <a:t>o</a:t>
            </a:r>
            <a:r>
              <a:rPr lang="en-DK" sz="5600" dirty="0"/>
              <a:t>de Structure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888222-95BA-4DE0-82FD-5AD34F70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S</a:t>
            </a:r>
            <a:r>
              <a:rPr lang="en-DK" sz="3200" dirty="0"/>
              <a:t>Q</a:t>
            </a:r>
            <a:r>
              <a:rPr lang="en-GB" sz="3200" dirty="0"/>
              <a:t>L</a:t>
            </a:r>
            <a:r>
              <a:rPr lang="en-DK" sz="3200" dirty="0"/>
              <a:t> </a:t>
            </a:r>
            <a:r>
              <a:rPr lang="en-GB" sz="3200" dirty="0"/>
              <a:t>q</a:t>
            </a:r>
            <a:r>
              <a:rPr lang="en-DK" sz="3200" dirty="0"/>
              <a:t>u</a:t>
            </a:r>
            <a:r>
              <a:rPr lang="en-GB" sz="3200" dirty="0"/>
              <a:t>e</a:t>
            </a:r>
            <a:r>
              <a:rPr lang="en-DK" sz="3200" dirty="0"/>
              <a:t>r</a:t>
            </a:r>
            <a:r>
              <a:rPr lang="en-GB" sz="3200" dirty="0"/>
              <a:t>i</a:t>
            </a:r>
            <a:r>
              <a:rPr lang="en-DK" sz="3200" dirty="0"/>
              <a:t>e</a:t>
            </a:r>
            <a:r>
              <a:rPr lang="en-GB" sz="3200" dirty="0"/>
              <a:t>s</a:t>
            </a:r>
            <a:r>
              <a:rPr lang="en-DK" sz="3200" dirty="0"/>
              <a:t> </a:t>
            </a:r>
            <a:r>
              <a:rPr lang="en-GB" sz="3200" dirty="0"/>
              <a:t>a</a:t>
            </a:r>
            <a:r>
              <a:rPr lang="en-DK" sz="3200" dirty="0"/>
              <a:t>r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d</a:t>
            </a:r>
            <a:r>
              <a:rPr lang="en-DK" sz="3200" dirty="0"/>
              <a:t>o</a:t>
            </a:r>
            <a:r>
              <a:rPr lang="en-GB" sz="3200" dirty="0"/>
              <a:t>n</a:t>
            </a:r>
            <a:r>
              <a:rPr lang="en-DK" sz="3200" dirty="0"/>
              <a:t>e </a:t>
            </a:r>
            <a:r>
              <a:rPr lang="en-GB" sz="3200" dirty="0"/>
              <a:t>i</a:t>
            </a:r>
            <a:r>
              <a:rPr lang="en-DK" sz="3200" dirty="0"/>
              <a:t>n 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r</a:t>
            </a:r>
            <a:r>
              <a:rPr lang="en-DK" sz="3200" dirty="0"/>
              <a:t>e</a:t>
            </a:r>
            <a:r>
              <a:rPr lang="en-GB" sz="3200" dirty="0"/>
              <a:t>p</a:t>
            </a:r>
            <a:r>
              <a:rPr lang="en-DK" sz="3200" dirty="0"/>
              <a:t>o</a:t>
            </a:r>
            <a:r>
              <a:rPr lang="en-GB" sz="3200" dirty="0"/>
              <a:t>s</a:t>
            </a:r>
            <a:r>
              <a:rPr lang="en-DK" sz="3200" dirty="0" err="1"/>
              <a:t>i</a:t>
            </a:r>
            <a:r>
              <a:rPr lang="en-GB" sz="3200" dirty="0"/>
              <a:t>t</a:t>
            </a:r>
            <a:r>
              <a:rPr lang="en-DK" sz="3200" dirty="0"/>
              <a:t>o</a:t>
            </a:r>
            <a:r>
              <a:rPr lang="en-GB" sz="3200" dirty="0"/>
              <a:t>r</a:t>
            </a:r>
            <a:r>
              <a:rPr lang="en-DK" sz="3200" dirty="0"/>
              <a:t>y </a:t>
            </a:r>
            <a:r>
              <a:rPr lang="en-GB" sz="3200" dirty="0"/>
              <a:t>a</a:t>
            </a:r>
            <a:r>
              <a:rPr lang="en-DK" sz="3200" dirty="0"/>
              <a:t>n</a:t>
            </a:r>
            <a:r>
              <a:rPr lang="en-GB" sz="3200" dirty="0"/>
              <a:t>d</a:t>
            </a:r>
            <a:r>
              <a:rPr lang="en-DK" sz="3200" dirty="0"/>
              <a:t> </a:t>
            </a:r>
            <a:r>
              <a:rPr lang="en-GB" sz="3200" dirty="0"/>
              <a:t>p</a:t>
            </a:r>
            <a:r>
              <a:rPr lang="en-DK" sz="3200" dirty="0"/>
              <a:t>ass</a:t>
            </a:r>
            <a:r>
              <a:rPr lang="en-GB" sz="3200" dirty="0"/>
              <a:t>e</a:t>
            </a:r>
            <a:r>
              <a:rPr lang="en-DK" sz="3200" dirty="0"/>
              <a:t>d </a:t>
            </a:r>
            <a:r>
              <a:rPr lang="en-GB" sz="3200" dirty="0"/>
              <a:t>t</a:t>
            </a:r>
            <a:r>
              <a:rPr lang="en-DK" sz="3200" dirty="0"/>
              <a:t>o 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C</a:t>
            </a:r>
            <a:r>
              <a:rPr lang="en-DK" sz="3200" dirty="0"/>
              <a:t>o</a:t>
            </a:r>
            <a:r>
              <a:rPr lang="en-GB" sz="3200" dirty="0"/>
              <a:t>n</a:t>
            </a:r>
            <a:r>
              <a:rPr lang="en-DK" sz="3200" dirty="0"/>
              <a:t>t</a:t>
            </a:r>
            <a:r>
              <a:rPr lang="en-GB" sz="3200" dirty="0"/>
              <a:t>r</a:t>
            </a:r>
            <a:r>
              <a:rPr lang="en-DK" sz="3200" dirty="0"/>
              <a:t>o</a:t>
            </a:r>
            <a:r>
              <a:rPr lang="en-GB" sz="3200" dirty="0"/>
              <a:t>l</a:t>
            </a:r>
            <a:r>
              <a:rPr lang="en-DK" sz="3200" dirty="0"/>
              <a:t>l</a:t>
            </a:r>
            <a:r>
              <a:rPr lang="en-GB" sz="3200" dirty="0"/>
              <a:t>e</a:t>
            </a:r>
            <a:r>
              <a:rPr lang="en-DK" sz="3200" dirty="0"/>
              <a:t>r </a:t>
            </a:r>
            <a:r>
              <a:rPr lang="en-GB" sz="3200" dirty="0"/>
              <a:t>v</a:t>
            </a:r>
            <a:r>
              <a:rPr lang="en-DK" sz="3200" dirty="0" err="1"/>
              <a:t>i</a:t>
            </a:r>
            <a:r>
              <a:rPr lang="en-GB" sz="3200" dirty="0"/>
              <a:t>a</a:t>
            </a:r>
            <a:r>
              <a:rPr lang="en-DK" sz="3200" dirty="0"/>
              <a:t> 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S</a:t>
            </a:r>
            <a:r>
              <a:rPr lang="en-DK" sz="3200" dirty="0"/>
              <a:t>e</a:t>
            </a:r>
            <a:r>
              <a:rPr lang="en-GB" sz="3200" dirty="0"/>
              <a:t>r</a:t>
            </a:r>
            <a:r>
              <a:rPr lang="en-DK" sz="3200" dirty="0"/>
              <a:t>v</a:t>
            </a:r>
            <a:r>
              <a:rPr lang="en-GB" sz="3200" dirty="0"/>
              <a:t>i</a:t>
            </a:r>
            <a:r>
              <a:rPr lang="en-DK" sz="3200" dirty="0"/>
              <a:t>c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L</a:t>
            </a:r>
            <a:r>
              <a:rPr lang="en-DK" sz="3200" dirty="0"/>
              <a:t>a</a:t>
            </a:r>
            <a:r>
              <a:rPr lang="en-GB" sz="3200" dirty="0"/>
              <a:t>y</a:t>
            </a:r>
            <a:r>
              <a:rPr lang="en-DK" sz="3200" dirty="0"/>
              <a:t>e</a:t>
            </a:r>
            <a:r>
              <a:rPr lang="en-GB" sz="3200" dirty="0"/>
              <a:t>r</a:t>
            </a:r>
            <a:r>
              <a:rPr lang="en-DK" sz="3200" dirty="0"/>
              <a:t>.</a:t>
            </a:r>
            <a:br>
              <a:rPr lang="en-DK" sz="3200" dirty="0"/>
            </a:b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d</a:t>
            </a:r>
            <a:r>
              <a:rPr lang="en-DK" sz="3200" dirty="0"/>
              <a:t>a</a:t>
            </a:r>
            <a:r>
              <a:rPr lang="en-GB" sz="3200" dirty="0"/>
              <a:t>t</a:t>
            </a:r>
            <a:r>
              <a:rPr lang="en-DK" sz="3200" dirty="0"/>
              <a:t>a </a:t>
            </a:r>
            <a:r>
              <a:rPr lang="en-GB" sz="3200" dirty="0"/>
              <a:t>p</a:t>
            </a:r>
            <a:r>
              <a:rPr lang="en-DK" sz="3200" dirty="0"/>
              <a:t>r</a:t>
            </a:r>
            <a:r>
              <a:rPr lang="en-GB" sz="3200" dirty="0"/>
              <a:t>o</a:t>
            </a:r>
            <a:r>
              <a:rPr lang="en-DK" sz="3200" dirty="0"/>
              <a:t>v</a:t>
            </a:r>
            <a:r>
              <a:rPr lang="en-GB" sz="3200" dirty="0"/>
              <a:t>i</a:t>
            </a:r>
            <a:r>
              <a:rPr lang="en-DK" sz="3200" dirty="0"/>
              <a:t>d</a:t>
            </a:r>
            <a:r>
              <a:rPr lang="en-GB" sz="3200" dirty="0"/>
              <a:t>e</a:t>
            </a:r>
            <a:r>
              <a:rPr lang="en-DK" sz="3200" dirty="0"/>
              <a:t>d as a Model object, which represent database tables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82B9F-325D-4E9E-864C-E41BDE1EB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82" y="4945124"/>
            <a:ext cx="6031269" cy="13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8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User Interface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888222-95BA-4DE0-82FD-5AD34F70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u</a:t>
            </a:r>
            <a:r>
              <a:rPr lang="en-DK" sz="3200" dirty="0"/>
              <a:t>s</a:t>
            </a:r>
            <a:r>
              <a:rPr lang="en-GB" sz="3200" dirty="0"/>
              <a:t>e</a:t>
            </a:r>
            <a:r>
              <a:rPr lang="en-DK" sz="3200" dirty="0"/>
              <a:t>r </a:t>
            </a:r>
            <a:r>
              <a:rPr lang="en-GB" sz="3200" dirty="0"/>
              <a:t>i</a:t>
            </a:r>
            <a:r>
              <a:rPr lang="en-DK" sz="3200" dirty="0"/>
              <a:t>n</a:t>
            </a:r>
            <a:r>
              <a:rPr lang="en-GB" sz="3200" dirty="0"/>
              <a:t>t</a:t>
            </a:r>
            <a:r>
              <a:rPr lang="en-DK" sz="3200" dirty="0"/>
              <a:t>e</a:t>
            </a:r>
            <a:r>
              <a:rPr lang="en-GB" sz="3200" dirty="0"/>
              <a:t>r</a:t>
            </a:r>
            <a:r>
              <a:rPr lang="en-DK" sz="3200" dirty="0"/>
              <a:t>face is the web page itself</a:t>
            </a:r>
            <a:br>
              <a:rPr lang="en-DK" sz="3200" dirty="0"/>
            </a:br>
            <a:r>
              <a:rPr lang="en-GB" sz="3200" dirty="0"/>
              <a:t>I</a:t>
            </a:r>
            <a:r>
              <a:rPr lang="en-DK" sz="3200" dirty="0"/>
              <a:t>n </a:t>
            </a:r>
            <a:r>
              <a:rPr lang="en-GB" sz="3200" dirty="0"/>
              <a:t>o</a:t>
            </a:r>
            <a:r>
              <a:rPr lang="en-DK" sz="3200" dirty="0"/>
              <a:t>u</a:t>
            </a:r>
            <a:r>
              <a:rPr lang="en-GB" sz="3200" dirty="0"/>
              <a:t>r</a:t>
            </a:r>
            <a:r>
              <a:rPr lang="en-DK" sz="3200" dirty="0"/>
              <a:t> </a:t>
            </a:r>
            <a:r>
              <a:rPr lang="en-GB" sz="3200" dirty="0"/>
              <a:t>p</a:t>
            </a:r>
            <a:r>
              <a:rPr lang="en-DK" sz="3200" dirty="0"/>
              <a:t>r</a:t>
            </a:r>
            <a:r>
              <a:rPr lang="en-GB" sz="3200" dirty="0"/>
              <a:t>o</a:t>
            </a:r>
            <a:r>
              <a:rPr lang="en-DK" sz="3200" dirty="0"/>
              <a:t>j</a:t>
            </a:r>
            <a:r>
              <a:rPr lang="en-GB" sz="3200" dirty="0"/>
              <a:t>e</a:t>
            </a:r>
            <a:r>
              <a:rPr lang="en-DK" sz="3200" dirty="0"/>
              <a:t>c</a:t>
            </a:r>
            <a:r>
              <a:rPr lang="en-GB" sz="3200" dirty="0"/>
              <a:t>t</a:t>
            </a:r>
            <a:r>
              <a:rPr lang="en-DK" sz="3200" dirty="0"/>
              <a:t>, </a:t>
            </a:r>
            <a:r>
              <a:rPr lang="en-GB" sz="3200" dirty="0"/>
              <a:t>i</a:t>
            </a:r>
            <a:r>
              <a:rPr lang="en-DK" sz="3200" dirty="0"/>
              <a:t>t </a:t>
            </a:r>
            <a:r>
              <a:rPr lang="en-GB" sz="3200" dirty="0"/>
              <a:t>d</a:t>
            </a:r>
            <a:r>
              <a:rPr lang="en-DK" sz="3200" dirty="0" err="1"/>
              <a:t>i</a:t>
            </a:r>
            <a:r>
              <a:rPr lang="en-GB" sz="3200" dirty="0"/>
              <a:t>s</a:t>
            </a:r>
            <a:r>
              <a:rPr lang="en-DK" sz="3200" dirty="0"/>
              <a:t>p</a:t>
            </a:r>
            <a:r>
              <a:rPr lang="en-GB" sz="3200" dirty="0"/>
              <a:t>l</a:t>
            </a:r>
            <a:r>
              <a:rPr lang="en-DK" sz="3200" dirty="0"/>
              <a:t>a</a:t>
            </a:r>
            <a:r>
              <a:rPr lang="en-GB" sz="3200" dirty="0"/>
              <a:t>y</a:t>
            </a:r>
            <a:r>
              <a:rPr lang="en-DK" sz="3200" dirty="0"/>
              <a:t>s a list of Persons and Cars </a:t>
            </a:r>
            <a:r>
              <a:rPr lang="en-GB" sz="3200" dirty="0"/>
              <a:t>a</a:t>
            </a:r>
            <a:r>
              <a:rPr lang="en-DK" sz="3200" dirty="0" err="1"/>
              <a:t>nd</a:t>
            </a:r>
            <a:r>
              <a:rPr lang="en-DK" sz="3200" dirty="0"/>
              <a:t> allows adding, edition and deletion of said objects</a:t>
            </a:r>
          </a:p>
          <a:p>
            <a:pPr marL="0" indent="0">
              <a:buNone/>
            </a:pPr>
            <a:r>
              <a:rPr lang="en-DK" sz="3200" dirty="0"/>
              <a:t>The </a:t>
            </a:r>
            <a:r>
              <a:rPr lang="en-DK" sz="3200" dirty="0" err="1"/>
              <a:t>websit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i</a:t>
            </a:r>
            <a:r>
              <a:rPr lang="en-DK" sz="3200" dirty="0"/>
              <a:t>s </a:t>
            </a:r>
            <a:r>
              <a:rPr lang="en-GB" sz="3200" dirty="0"/>
              <a:t>h</a:t>
            </a:r>
            <a:r>
              <a:rPr lang="en-DK" sz="3200" dirty="0"/>
              <a:t>o</a:t>
            </a:r>
            <a:r>
              <a:rPr lang="en-GB" sz="3200" dirty="0"/>
              <a:t>s</a:t>
            </a:r>
            <a:r>
              <a:rPr lang="en-DK" sz="3200" dirty="0"/>
              <a:t>t</a:t>
            </a:r>
            <a:r>
              <a:rPr lang="en-GB" sz="3200" dirty="0"/>
              <a:t>e</a:t>
            </a:r>
            <a:r>
              <a:rPr lang="en-DK" sz="3200" dirty="0"/>
              <a:t>d </a:t>
            </a:r>
            <a:r>
              <a:rPr lang="en-GB" sz="3200" dirty="0"/>
              <a:t>o</a:t>
            </a:r>
            <a:r>
              <a:rPr lang="en-DK" sz="3200" dirty="0"/>
              <a:t>n </a:t>
            </a:r>
            <a:r>
              <a:rPr lang="en-GB" sz="3200" dirty="0">
                <a:hlinkClick r:id="rId3"/>
              </a:rPr>
              <a:t>Azure</a:t>
            </a:r>
            <a:r>
              <a:rPr lang="en-DK" sz="3200" dirty="0"/>
              <a:t> </a:t>
            </a:r>
            <a:r>
              <a:rPr lang="en-GB" sz="3200" dirty="0"/>
              <a:t>a</a:t>
            </a:r>
            <a:r>
              <a:rPr lang="en-DK" sz="3200" dirty="0"/>
              <a:t>n</a:t>
            </a:r>
            <a:r>
              <a:rPr lang="en-GB" sz="3200" dirty="0"/>
              <a:t>d</a:t>
            </a:r>
            <a:r>
              <a:rPr lang="en-DK" sz="3200" dirty="0"/>
              <a:t> </a:t>
            </a:r>
            <a:r>
              <a:rPr lang="en-GB" sz="3200" dirty="0">
                <a:hlinkClick r:id="rId4"/>
              </a:rPr>
              <a:t>Heroku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160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5600"/>
              <a:t>H</a:t>
            </a:r>
            <a:r>
              <a:rPr lang="en-GB" sz="5600"/>
              <a:t>o</a:t>
            </a:r>
            <a:r>
              <a:rPr lang="en-DK" sz="5600"/>
              <a:t>w </a:t>
            </a:r>
            <a:r>
              <a:rPr lang="en-GB" sz="5600"/>
              <a:t>t</a:t>
            </a:r>
            <a:r>
              <a:rPr lang="en-DK" sz="5600"/>
              <a:t>o </a:t>
            </a:r>
            <a:r>
              <a:rPr lang="en-GB" sz="5600"/>
              <a:t>h</a:t>
            </a:r>
            <a:r>
              <a:rPr lang="en-DK" sz="5600"/>
              <a:t>o</a:t>
            </a:r>
            <a:r>
              <a:rPr lang="en-GB" sz="5600"/>
              <a:t>s</a:t>
            </a:r>
            <a:r>
              <a:rPr lang="en-DK" sz="5600"/>
              <a:t>t </a:t>
            </a:r>
            <a:r>
              <a:rPr lang="en-GB" sz="5600"/>
              <a:t>a</a:t>
            </a:r>
            <a:r>
              <a:rPr lang="en-DK" sz="5600"/>
              <a:t> Database</a:t>
            </a:r>
            <a:endParaRPr lang="en-GB" sz="56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C4DE-B6CD-48B5-9A1E-6CFD5711D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K" sz="3200" dirty="0"/>
              <a:t>W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h</a:t>
            </a:r>
            <a:r>
              <a:rPr lang="en-DK" sz="3200" dirty="0"/>
              <a:t>a</a:t>
            </a:r>
            <a:r>
              <a:rPr lang="en-GB" sz="3200" dirty="0"/>
              <a:t>v</a:t>
            </a:r>
            <a:r>
              <a:rPr lang="en-DK" sz="3200" dirty="0"/>
              <a:t>e </a:t>
            </a:r>
            <a:r>
              <a:rPr lang="en-GB" sz="3200" dirty="0"/>
              <a:t>d</a:t>
            </a:r>
            <a:r>
              <a:rPr lang="en-DK" sz="3200" dirty="0"/>
              <a:t>e</a:t>
            </a:r>
            <a:r>
              <a:rPr lang="en-GB" sz="3200" dirty="0"/>
              <a:t>c</a:t>
            </a:r>
            <a:r>
              <a:rPr lang="en-DK" sz="3200" dirty="0" err="1"/>
              <a:t>i</a:t>
            </a:r>
            <a:r>
              <a:rPr lang="en-GB" sz="3200" dirty="0"/>
              <a:t>d</a:t>
            </a:r>
            <a:r>
              <a:rPr lang="en-DK" sz="3200" dirty="0"/>
              <a:t>e</a:t>
            </a:r>
            <a:r>
              <a:rPr lang="en-GB" sz="3200" dirty="0"/>
              <a:t>d</a:t>
            </a:r>
            <a:r>
              <a:rPr lang="en-DK" sz="3200" dirty="0"/>
              <a:t> </a:t>
            </a:r>
            <a:r>
              <a:rPr lang="en-GB" sz="3200" dirty="0"/>
              <a:t>t</a:t>
            </a:r>
            <a:r>
              <a:rPr lang="en-DK" sz="3200" dirty="0"/>
              <a:t>o </a:t>
            </a:r>
            <a:r>
              <a:rPr lang="en-GB" sz="3200" dirty="0"/>
              <a:t>h</a:t>
            </a:r>
            <a:r>
              <a:rPr lang="en-DK" sz="3200" dirty="0"/>
              <a:t>o</a:t>
            </a:r>
            <a:r>
              <a:rPr lang="en-GB" sz="3200" dirty="0"/>
              <a:t>s</a:t>
            </a:r>
            <a:r>
              <a:rPr lang="en-DK" sz="3200" dirty="0"/>
              <a:t>t </a:t>
            </a:r>
            <a:r>
              <a:rPr lang="en-GB" sz="3200" dirty="0"/>
              <a:t>a</a:t>
            </a:r>
            <a:r>
              <a:rPr lang="en-DK" sz="3200" dirty="0"/>
              <a:t> </a:t>
            </a:r>
            <a:r>
              <a:rPr lang="en-GB" sz="3200" dirty="0"/>
              <a:t>m</a:t>
            </a:r>
            <a:r>
              <a:rPr lang="en-DK" sz="3200" dirty="0"/>
              <a:t>y</a:t>
            </a:r>
            <a:r>
              <a:rPr lang="en-GB" sz="3200" dirty="0"/>
              <a:t>S</a:t>
            </a:r>
            <a:r>
              <a:rPr lang="en-DK" sz="3200" dirty="0"/>
              <a:t>Q</a:t>
            </a:r>
            <a:r>
              <a:rPr lang="en-GB" sz="3200" dirty="0"/>
              <a:t>L</a:t>
            </a:r>
            <a:r>
              <a:rPr lang="en-DK" sz="3200" dirty="0"/>
              <a:t> </a:t>
            </a:r>
            <a:r>
              <a:rPr lang="en-GB" sz="3200" dirty="0"/>
              <a:t>d</a:t>
            </a:r>
            <a:r>
              <a:rPr lang="en-DK" sz="3200" dirty="0"/>
              <a:t>a</a:t>
            </a:r>
            <a:r>
              <a:rPr lang="en-GB" sz="3200" dirty="0"/>
              <a:t>t</a:t>
            </a:r>
            <a:r>
              <a:rPr lang="en-DK" sz="3200" dirty="0"/>
              <a:t>a</a:t>
            </a:r>
            <a:r>
              <a:rPr lang="en-GB" sz="3200" dirty="0"/>
              <a:t>b</a:t>
            </a:r>
            <a:r>
              <a:rPr lang="en-DK" sz="3200" dirty="0"/>
              <a:t>a</a:t>
            </a:r>
            <a:r>
              <a:rPr lang="en-GB" sz="3200" dirty="0"/>
              <a:t>s</a:t>
            </a:r>
            <a:r>
              <a:rPr lang="en-DK" sz="3200" dirty="0"/>
              <a:t>e </a:t>
            </a:r>
            <a:r>
              <a:rPr lang="en-GB" sz="3200" dirty="0"/>
              <a:t>o</a:t>
            </a:r>
            <a:r>
              <a:rPr lang="en-DK" sz="3200" dirty="0"/>
              <a:t>n </a:t>
            </a:r>
            <a:r>
              <a:rPr lang="en-GB" sz="3200" dirty="0"/>
              <a:t>A</a:t>
            </a:r>
            <a:r>
              <a:rPr lang="en-DK" sz="3200" dirty="0"/>
              <a:t>m</a:t>
            </a:r>
            <a:r>
              <a:rPr lang="en-GB" sz="3200" dirty="0"/>
              <a:t>a</a:t>
            </a:r>
            <a:r>
              <a:rPr lang="en-DK" sz="3200" dirty="0"/>
              <a:t>z</a:t>
            </a:r>
            <a:r>
              <a:rPr lang="en-GB" sz="3200" dirty="0"/>
              <a:t>o</a:t>
            </a:r>
            <a:r>
              <a:rPr lang="en-DK" sz="3200" dirty="0"/>
              <a:t>n </a:t>
            </a:r>
            <a:r>
              <a:rPr lang="en-GB" sz="3200" dirty="0"/>
              <a:t>W</a:t>
            </a:r>
            <a:r>
              <a:rPr lang="en-DK" sz="3200" dirty="0"/>
              <a:t>e</a:t>
            </a:r>
            <a:r>
              <a:rPr lang="en-GB" sz="3200" dirty="0"/>
              <a:t>b</a:t>
            </a:r>
            <a:r>
              <a:rPr lang="en-DK" sz="3200" dirty="0"/>
              <a:t> </a:t>
            </a:r>
            <a:r>
              <a:rPr lang="en-GB" sz="3200" dirty="0"/>
              <a:t>S</a:t>
            </a:r>
            <a:r>
              <a:rPr lang="en-DK" sz="3200" dirty="0"/>
              <a:t>e</a:t>
            </a:r>
            <a:r>
              <a:rPr lang="en-GB" sz="3200" dirty="0"/>
              <a:t>r</a:t>
            </a:r>
            <a:r>
              <a:rPr lang="en-DK" sz="3200" dirty="0"/>
              <a:t>v</a:t>
            </a:r>
            <a:r>
              <a:rPr lang="en-GB" sz="3200" dirty="0"/>
              <a:t>i</a:t>
            </a:r>
            <a:r>
              <a:rPr lang="en-DK" sz="3200" dirty="0"/>
              <a:t>c</a:t>
            </a:r>
            <a:r>
              <a:rPr lang="en-GB" sz="3200" dirty="0"/>
              <a:t>e</a:t>
            </a:r>
            <a:r>
              <a:rPr lang="en-DK" sz="3200" dirty="0"/>
              <a:t> (</a:t>
            </a:r>
            <a:r>
              <a:rPr lang="en-GB" sz="3200" dirty="0"/>
              <a:t>A</a:t>
            </a:r>
            <a:r>
              <a:rPr lang="en-DK" sz="3200" dirty="0"/>
              <a:t>W</a:t>
            </a:r>
            <a:r>
              <a:rPr lang="en-GB" sz="3200" dirty="0"/>
              <a:t>S</a:t>
            </a:r>
            <a:r>
              <a:rPr lang="en-DK" sz="3200" dirty="0"/>
              <a:t>) </a:t>
            </a:r>
            <a:r>
              <a:rPr lang="en-GB" sz="3200" dirty="0"/>
              <a:t>u</a:t>
            </a:r>
            <a:r>
              <a:rPr lang="en-DK" sz="3200" dirty="0"/>
              <a:t>s</a:t>
            </a:r>
            <a:r>
              <a:rPr lang="en-GB" sz="3200" dirty="0"/>
              <a:t>i</a:t>
            </a:r>
            <a:r>
              <a:rPr lang="en-DK" sz="3200" dirty="0"/>
              <a:t>n</a:t>
            </a:r>
            <a:r>
              <a:rPr lang="en-GB" sz="3200" dirty="0"/>
              <a:t>g</a:t>
            </a:r>
            <a:r>
              <a:rPr lang="en-DK" sz="3200" dirty="0"/>
              <a:t> </a:t>
            </a:r>
            <a:r>
              <a:rPr lang="en-GB" sz="3200" dirty="0"/>
              <a:t>i</a:t>
            </a:r>
            <a:r>
              <a:rPr lang="en-DK" sz="3200" dirty="0"/>
              <a:t>t</a:t>
            </a:r>
            <a:r>
              <a:rPr lang="en-GB" sz="3200" dirty="0"/>
              <a:t>s</a:t>
            </a:r>
            <a:r>
              <a:rPr lang="en-DK" sz="3200" dirty="0"/>
              <a:t> </a:t>
            </a:r>
            <a:r>
              <a:rPr lang="en-GB" sz="3200" dirty="0"/>
              <a:t>R</a:t>
            </a:r>
            <a:r>
              <a:rPr lang="en-DK" sz="3200" dirty="0"/>
              <a:t>e</a:t>
            </a:r>
            <a:r>
              <a:rPr lang="en-GB" sz="3200" dirty="0"/>
              <a:t>l</a:t>
            </a:r>
            <a:r>
              <a:rPr lang="en-DK" sz="3200" dirty="0"/>
              <a:t>a</a:t>
            </a:r>
            <a:r>
              <a:rPr lang="en-GB" sz="3200" dirty="0"/>
              <a:t>t</a:t>
            </a:r>
            <a:r>
              <a:rPr lang="en-DK" sz="3200" dirty="0" err="1"/>
              <a:t>i</a:t>
            </a:r>
            <a:r>
              <a:rPr lang="en-GB" sz="3200" dirty="0"/>
              <a:t>o</a:t>
            </a:r>
            <a:r>
              <a:rPr lang="en-DK" sz="3200" dirty="0"/>
              <a:t>n</a:t>
            </a:r>
            <a:r>
              <a:rPr lang="en-GB" sz="3200" dirty="0"/>
              <a:t>a</a:t>
            </a:r>
            <a:r>
              <a:rPr lang="en-DK" sz="3200" dirty="0"/>
              <a:t>l </a:t>
            </a:r>
            <a:r>
              <a:rPr lang="en-GB" sz="3200" dirty="0"/>
              <a:t>D</a:t>
            </a:r>
            <a:r>
              <a:rPr lang="en-DK" sz="3200" dirty="0"/>
              <a:t>a</a:t>
            </a:r>
            <a:r>
              <a:rPr lang="en-GB" sz="3200" dirty="0"/>
              <a:t>t</a:t>
            </a:r>
            <a:r>
              <a:rPr lang="en-DK" sz="3200" dirty="0"/>
              <a:t>abase Service (</a:t>
            </a:r>
            <a:r>
              <a:rPr lang="en-GB" sz="3200" dirty="0"/>
              <a:t>R</a:t>
            </a:r>
            <a:r>
              <a:rPr lang="en-DK" sz="3200" dirty="0"/>
              <a:t>D</a:t>
            </a:r>
            <a:r>
              <a:rPr lang="en-GB" sz="3200" dirty="0"/>
              <a:t>S</a:t>
            </a:r>
            <a:r>
              <a:rPr lang="en-DK" sz="3200" dirty="0"/>
              <a:t>)</a:t>
            </a:r>
          </a:p>
          <a:p>
            <a:pPr marL="0" indent="0">
              <a:buNone/>
            </a:pPr>
            <a:r>
              <a:rPr lang="en-DK" sz="3200" dirty="0"/>
              <a:t>The hosting is free for one instance as part of AWS Free Tier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63A4B-69B6-437F-9D01-B0AA587B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3" y="4448556"/>
            <a:ext cx="9308841" cy="21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4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H</a:t>
            </a:r>
            <a:r>
              <a:rPr lang="en-GB" sz="5600" dirty="0"/>
              <a:t>o</a:t>
            </a:r>
            <a:r>
              <a:rPr lang="en-DK" sz="5600" dirty="0"/>
              <a:t>w </a:t>
            </a:r>
            <a:r>
              <a:rPr lang="en-GB" sz="5600" dirty="0"/>
              <a:t>t</a:t>
            </a:r>
            <a:r>
              <a:rPr lang="en-DK" sz="5600" dirty="0"/>
              <a:t>o </a:t>
            </a:r>
            <a:r>
              <a:rPr lang="en-GB" sz="5600" dirty="0"/>
              <a:t>a</a:t>
            </a:r>
            <a:r>
              <a:rPr lang="en-DK" sz="5600" dirty="0"/>
              <a:t>c</a:t>
            </a:r>
            <a:r>
              <a:rPr lang="en-GB" sz="5600" dirty="0"/>
              <a:t>c</a:t>
            </a:r>
            <a:r>
              <a:rPr lang="en-DK" sz="5600" dirty="0"/>
              <a:t>e</a:t>
            </a:r>
            <a:r>
              <a:rPr lang="en-GB" sz="5600" dirty="0"/>
              <a:t>s</a:t>
            </a:r>
            <a:r>
              <a:rPr lang="en-DK" sz="5600" dirty="0"/>
              <a:t>s a host</a:t>
            </a:r>
            <a:r>
              <a:rPr lang="en-GB" sz="5600" dirty="0"/>
              <a:t>e</a:t>
            </a:r>
            <a:r>
              <a:rPr lang="en-DK" sz="5600" dirty="0"/>
              <a:t>d </a:t>
            </a:r>
            <a:r>
              <a:rPr lang="en-GB" sz="5600" dirty="0"/>
              <a:t>d</a:t>
            </a:r>
            <a:r>
              <a:rPr lang="en-DK" sz="5600" dirty="0"/>
              <a:t>a</a:t>
            </a:r>
            <a:r>
              <a:rPr lang="en-GB" sz="5600" dirty="0"/>
              <a:t>t</a:t>
            </a:r>
            <a:r>
              <a:rPr lang="en-DK" sz="5600" dirty="0"/>
              <a:t>a</a:t>
            </a:r>
            <a:r>
              <a:rPr lang="en-GB" sz="5600" dirty="0"/>
              <a:t>b</a:t>
            </a:r>
            <a:r>
              <a:rPr lang="en-DK" sz="5600" dirty="0"/>
              <a:t>a</a:t>
            </a:r>
            <a:r>
              <a:rPr lang="en-GB" sz="5600" dirty="0"/>
              <a:t>s</a:t>
            </a:r>
            <a:r>
              <a:rPr lang="en-DK" sz="5600" dirty="0"/>
              <a:t>e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C4DE-B6CD-48B5-9A1E-6CFD5711D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</a:t>
            </a:r>
            <a:r>
              <a:rPr lang="en-DK" sz="3200" dirty="0"/>
              <a:t>W</a:t>
            </a:r>
            <a:r>
              <a:rPr lang="en-GB" sz="3200" dirty="0"/>
              <a:t>S</a:t>
            </a:r>
            <a:r>
              <a:rPr lang="en-DK" sz="3200" dirty="0"/>
              <a:t> </a:t>
            </a:r>
            <a:r>
              <a:rPr lang="en-GB" sz="3200" dirty="0"/>
              <a:t>p</a:t>
            </a:r>
            <a:r>
              <a:rPr lang="en-DK" sz="3200" dirty="0"/>
              <a:t>r</a:t>
            </a:r>
            <a:r>
              <a:rPr lang="en-GB" sz="3200" dirty="0"/>
              <a:t>o</a:t>
            </a:r>
            <a:r>
              <a:rPr lang="en-DK" sz="3200" dirty="0"/>
              <a:t>v</a:t>
            </a:r>
            <a:r>
              <a:rPr lang="en-GB" sz="3200" dirty="0"/>
              <a:t>i</a:t>
            </a:r>
            <a:r>
              <a:rPr lang="en-DK" sz="3200" dirty="0"/>
              <a:t>d</a:t>
            </a:r>
            <a:r>
              <a:rPr lang="en-GB" sz="3200" dirty="0"/>
              <a:t>e</a:t>
            </a:r>
            <a:r>
              <a:rPr lang="en-DK" sz="3200" dirty="0"/>
              <a:t>s </a:t>
            </a:r>
            <a:r>
              <a:rPr lang="en-GB" sz="3200" dirty="0"/>
              <a:t>u</a:t>
            </a:r>
            <a:r>
              <a:rPr lang="en-DK" sz="3200" dirty="0"/>
              <a:t>s </a:t>
            </a:r>
            <a:r>
              <a:rPr lang="en-GB" sz="3200" dirty="0"/>
              <a:t>w</a:t>
            </a:r>
            <a:r>
              <a:rPr lang="en-DK" sz="3200" dirty="0" err="1"/>
              <a:t>i</a:t>
            </a:r>
            <a:r>
              <a:rPr lang="en-GB" sz="3200" dirty="0"/>
              <a:t>t</a:t>
            </a:r>
            <a:r>
              <a:rPr lang="en-DK" sz="3200" dirty="0"/>
              <a:t>h </a:t>
            </a:r>
            <a:r>
              <a:rPr lang="en-GB" sz="3200" dirty="0"/>
              <a:t>a</a:t>
            </a:r>
            <a:r>
              <a:rPr lang="en-DK" sz="3200" dirty="0"/>
              <a:t>n </a:t>
            </a:r>
            <a:r>
              <a:rPr lang="en-GB" sz="3200" dirty="0"/>
              <a:t>e</a:t>
            </a:r>
            <a:r>
              <a:rPr lang="en-DK" sz="3200" dirty="0"/>
              <a:t>n</a:t>
            </a:r>
            <a:r>
              <a:rPr lang="en-GB" sz="3200" dirty="0"/>
              <a:t>d</a:t>
            </a:r>
            <a:r>
              <a:rPr lang="en-DK" sz="3200" dirty="0"/>
              <a:t>p</a:t>
            </a:r>
            <a:r>
              <a:rPr lang="en-GB" sz="3200" dirty="0"/>
              <a:t>o</a:t>
            </a:r>
            <a:r>
              <a:rPr lang="en-DK" sz="3200" dirty="0" err="1"/>
              <a:t>i</a:t>
            </a:r>
            <a:r>
              <a:rPr lang="en-GB" sz="3200" dirty="0"/>
              <a:t>n</a:t>
            </a:r>
            <a:r>
              <a:rPr lang="en-DK" sz="3200" dirty="0"/>
              <a:t>t (</a:t>
            </a:r>
            <a:r>
              <a:rPr lang="en-GB" sz="3200" dirty="0"/>
              <a:t>a</a:t>
            </a:r>
            <a:r>
              <a:rPr lang="en-DK" sz="3200" dirty="0"/>
              <a:t> </a:t>
            </a:r>
            <a:r>
              <a:rPr lang="en-GB" sz="3200" dirty="0"/>
              <a:t>l</a:t>
            </a:r>
            <a:r>
              <a:rPr lang="en-DK" sz="3200" dirty="0" err="1"/>
              <a:t>i</a:t>
            </a:r>
            <a:r>
              <a:rPr lang="en-GB" sz="3200" dirty="0"/>
              <a:t>n</a:t>
            </a:r>
            <a:r>
              <a:rPr lang="en-DK" sz="3200" dirty="0"/>
              <a:t>k) </a:t>
            </a:r>
            <a:r>
              <a:rPr lang="en-GB" sz="3200" dirty="0"/>
              <a:t>w</a:t>
            </a:r>
            <a:r>
              <a:rPr lang="en-DK" sz="3200" dirty="0"/>
              <a:t>e </a:t>
            </a:r>
            <a:r>
              <a:rPr lang="en-GB" sz="3200" dirty="0"/>
              <a:t>c</a:t>
            </a:r>
            <a:r>
              <a:rPr lang="en-DK" sz="3200" dirty="0"/>
              <a:t>a</a:t>
            </a:r>
            <a:r>
              <a:rPr lang="en-GB" sz="3200" dirty="0"/>
              <a:t>n</a:t>
            </a:r>
            <a:r>
              <a:rPr lang="en-DK" sz="3200" dirty="0"/>
              <a:t> </a:t>
            </a:r>
            <a:r>
              <a:rPr lang="en-GB" sz="3200" dirty="0"/>
              <a:t>u</a:t>
            </a:r>
            <a:r>
              <a:rPr lang="en-DK" sz="3200" dirty="0"/>
              <a:t>s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t</a:t>
            </a:r>
            <a:r>
              <a:rPr lang="en-DK" sz="3200" dirty="0"/>
              <a:t>o </a:t>
            </a:r>
            <a:r>
              <a:rPr lang="en-GB" sz="3200" dirty="0"/>
              <a:t>c</a:t>
            </a:r>
            <a:r>
              <a:rPr lang="en-DK" sz="3200" dirty="0"/>
              <a:t>o</a:t>
            </a:r>
            <a:r>
              <a:rPr lang="en-GB" sz="3200" dirty="0"/>
              <a:t>n</a:t>
            </a:r>
            <a:r>
              <a:rPr lang="en-DK" sz="3200" dirty="0"/>
              <a:t>n</a:t>
            </a:r>
            <a:r>
              <a:rPr lang="en-GB" sz="3200" dirty="0"/>
              <a:t>e</a:t>
            </a:r>
            <a:r>
              <a:rPr lang="en-DK" sz="3200" dirty="0"/>
              <a:t>c</a:t>
            </a:r>
            <a:r>
              <a:rPr lang="en-GB" sz="3200" dirty="0"/>
              <a:t>t</a:t>
            </a:r>
            <a:r>
              <a:rPr lang="en-DK" sz="3200" dirty="0"/>
              <a:t>.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D6E24-21FA-40F7-9D58-7817207E7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96" y="3358115"/>
            <a:ext cx="4553457" cy="32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2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H</a:t>
            </a:r>
            <a:r>
              <a:rPr lang="en-GB" sz="5600" dirty="0"/>
              <a:t>o</a:t>
            </a:r>
            <a:r>
              <a:rPr lang="en-DK" sz="5600" dirty="0"/>
              <a:t>w </a:t>
            </a:r>
            <a:r>
              <a:rPr lang="en-GB" sz="5600" dirty="0"/>
              <a:t>t</a:t>
            </a:r>
            <a:r>
              <a:rPr lang="en-DK" sz="5600" dirty="0"/>
              <a:t>o </a:t>
            </a:r>
            <a:r>
              <a:rPr lang="en-GB" sz="5600" dirty="0"/>
              <a:t>a</a:t>
            </a:r>
            <a:r>
              <a:rPr lang="en-DK" sz="5600" dirty="0"/>
              <a:t>c</a:t>
            </a:r>
            <a:r>
              <a:rPr lang="en-GB" sz="5600" dirty="0"/>
              <a:t>c</a:t>
            </a:r>
            <a:r>
              <a:rPr lang="en-DK" sz="5600" dirty="0"/>
              <a:t>e</a:t>
            </a:r>
            <a:r>
              <a:rPr lang="en-GB" sz="5600" dirty="0"/>
              <a:t>s</a:t>
            </a:r>
            <a:r>
              <a:rPr lang="en-DK" sz="5600" dirty="0"/>
              <a:t>s a host</a:t>
            </a:r>
            <a:r>
              <a:rPr lang="en-GB" sz="5600" dirty="0"/>
              <a:t>e</a:t>
            </a:r>
            <a:r>
              <a:rPr lang="en-DK" sz="5600" dirty="0"/>
              <a:t>d </a:t>
            </a:r>
            <a:r>
              <a:rPr lang="en-GB" sz="5600" dirty="0"/>
              <a:t>d</a:t>
            </a:r>
            <a:r>
              <a:rPr lang="en-DK" sz="5600" dirty="0"/>
              <a:t>a</a:t>
            </a:r>
            <a:r>
              <a:rPr lang="en-GB" sz="5600" dirty="0"/>
              <a:t>t</a:t>
            </a:r>
            <a:r>
              <a:rPr lang="en-DK" sz="5600" dirty="0"/>
              <a:t>a</a:t>
            </a:r>
            <a:r>
              <a:rPr lang="en-GB" sz="5600" dirty="0"/>
              <a:t>b</a:t>
            </a:r>
            <a:r>
              <a:rPr lang="en-DK" sz="5600" dirty="0"/>
              <a:t>a</a:t>
            </a:r>
            <a:r>
              <a:rPr lang="en-GB" sz="5600" dirty="0"/>
              <a:t>s</a:t>
            </a:r>
            <a:r>
              <a:rPr lang="en-DK" sz="5600" dirty="0"/>
              <a:t>e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C4DE-B6CD-48B5-9A1E-6CFD5711D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a</a:t>
            </a:r>
            <a:r>
              <a:rPr lang="en-DK" sz="3200" dirty="0"/>
              <a:t>t </a:t>
            </a:r>
            <a:r>
              <a:rPr lang="en-GB" sz="3200" dirty="0"/>
              <a:t>e</a:t>
            </a:r>
            <a:r>
              <a:rPr lang="en-DK" sz="3200" dirty="0"/>
              <a:t>n</a:t>
            </a:r>
            <a:r>
              <a:rPr lang="en-GB" sz="3200" dirty="0"/>
              <a:t>d</a:t>
            </a:r>
            <a:r>
              <a:rPr lang="en-DK" sz="3200" dirty="0"/>
              <a:t>p</a:t>
            </a:r>
            <a:r>
              <a:rPr lang="en-GB" sz="3200" dirty="0"/>
              <a:t>o</a:t>
            </a:r>
            <a:r>
              <a:rPr lang="en-DK" sz="3200" dirty="0" err="1"/>
              <a:t>i</a:t>
            </a:r>
            <a:r>
              <a:rPr lang="en-GB" sz="3200" dirty="0"/>
              <a:t>n</a:t>
            </a:r>
            <a:r>
              <a:rPr lang="en-DK" sz="3200" dirty="0"/>
              <a:t>t </a:t>
            </a:r>
            <a:r>
              <a:rPr lang="en-GB" sz="3200" dirty="0"/>
              <a:t>c</a:t>
            </a:r>
            <a:r>
              <a:rPr lang="en-DK" sz="3200" dirty="0"/>
              <a:t>a</a:t>
            </a:r>
            <a:r>
              <a:rPr lang="en-GB" sz="3200" dirty="0"/>
              <a:t>n</a:t>
            </a:r>
            <a:r>
              <a:rPr lang="en-DK" sz="3200" dirty="0"/>
              <a:t> 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n </a:t>
            </a:r>
            <a:r>
              <a:rPr lang="en-GB" sz="3200" dirty="0"/>
              <a:t>b</a:t>
            </a:r>
            <a:r>
              <a:rPr lang="en-DK" sz="3200" dirty="0"/>
              <a:t>e </a:t>
            </a:r>
            <a:r>
              <a:rPr lang="en-GB" sz="3200" dirty="0"/>
              <a:t>u</a:t>
            </a:r>
            <a:r>
              <a:rPr lang="en-DK" sz="3200" dirty="0"/>
              <a:t>s</a:t>
            </a:r>
            <a:r>
              <a:rPr lang="en-GB" sz="3200" dirty="0"/>
              <a:t>e</a:t>
            </a:r>
            <a:r>
              <a:rPr lang="en-DK" sz="3200" dirty="0"/>
              <a:t>d </a:t>
            </a:r>
            <a:r>
              <a:rPr lang="en-GB" sz="3200" dirty="0"/>
              <a:t>w</a:t>
            </a:r>
            <a:r>
              <a:rPr lang="en-DK" sz="3200" dirty="0" err="1"/>
              <a:t>i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i</a:t>
            </a:r>
            <a:r>
              <a:rPr lang="en-DK" sz="3200" dirty="0"/>
              <a:t>n </a:t>
            </a:r>
            <a:r>
              <a:rPr lang="en-GB" sz="3200" dirty="0"/>
              <a:t>j</a:t>
            </a:r>
            <a:r>
              <a:rPr lang="en-DK" sz="3200" dirty="0"/>
              <a:t>a</a:t>
            </a:r>
            <a:r>
              <a:rPr lang="en-GB" sz="3200" dirty="0"/>
              <a:t>v</a:t>
            </a:r>
            <a:r>
              <a:rPr lang="en-DK" sz="3200" dirty="0"/>
              <a:t>a </a:t>
            </a:r>
            <a:r>
              <a:rPr lang="en-GB" sz="3200" dirty="0"/>
              <a:t>a</a:t>
            </a:r>
            <a:r>
              <a:rPr lang="en-DK" sz="3200" dirty="0"/>
              <a:t>p</a:t>
            </a:r>
            <a:r>
              <a:rPr lang="en-GB" sz="3200" dirty="0"/>
              <a:t>p</a:t>
            </a:r>
            <a:r>
              <a:rPr lang="en-DK" sz="3200" dirty="0"/>
              <a:t>l</a:t>
            </a:r>
            <a:r>
              <a:rPr lang="en-GB" sz="3200" dirty="0"/>
              <a:t>i</a:t>
            </a:r>
            <a:r>
              <a:rPr lang="en-DK" sz="3200" dirty="0"/>
              <a:t>c</a:t>
            </a:r>
            <a:r>
              <a:rPr lang="en-GB" sz="3200" dirty="0"/>
              <a:t>a</a:t>
            </a:r>
            <a:r>
              <a:rPr lang="en-DK" sz="3200" dirty="0"/>
              <a:t>t</a:t>
            </a:r>
            <a:r>
              <a:rPr lang="en-GB" sz="3200" dirty="0"/>
              <a:t>i</a:t>
            </a:r>
            <a:r>
              <a:rPr lang="en-DK" sz="3200" dirty="0"/>
              <a:t>o</a:t>
            </a:r>
            <a:r>
              <a:rPr lang="en-GB" sz="3200" dirty="0"/>
              <a:t>n</a:t>
            </a:r>
            <a:r>
              <a:rPr lang="en-DK" sz="3200" dirty="0"/>
              <a:t>.</a:t>
            </a:r>
            <a:r>
              <a:rPr lang="en-GB" sz="3200" dirty="0"/>
              <a:t>p</a:t>
            </a:r>
            <a:r>
              <a:rPr lang="en-DK" sz="3200" dirty="0"/>
              <a:t>r</a:t>
            </a:r>
            <a:r>
              <a:rPr lang="en-GB" sz="3200" dirty="0"/>
              <a:t>o</a:t>
            </a:r>
            <a:r>
              <a:rPr lang="en-DK" sz="3200" dirty="0"/>
              <a:t>p</a:t>
            </a:r>
            <a:r>
              <a:rPr lang="en-GB" sz="3200" dirty="0"/>
              <a:t>e</a:t>
            </a:r>
            <a:r>
              <a:rPr lang="en-DK" sz="3200" dirty="0"/>
              <a:t>r</a:t>
            </a:r>
            <a:r>
              <a:rPr lang="en-GB" sz="3200" dirty="0"/>
              <a:t>t</a:t>
            </a:r>
            <a:r>
              <a:rPr lang="en-DK" sz="3200" dirty="0" err="1"/>
              <a:t>i</a:t>
            </a:r>
            <a:r>
              <a:rPr lang="en-GB" sz="3200" dirty="0"/>
              <a:t>e</a:t>
            </a:r>
            <a:r>
              <a:rPr lang="en-DK" sz="3200" dirty="0"/>
              <a:t>s</a:t>
            </a:r>
          </a:p>
          <a:p>
            <a:pPr marL="0" indent="0">
              <a:buNone/>
            </a:pPr>
            <a:endParaRPr lang="en-DK" sz="3200" dirty="0"/>
          </a:p>
          <a:p>
            <a:pPr marL="0" indent="0">
              <a:buNone/>
            </a:pPr>
            <a:r>
              <a:rPr lang="en-DK" sz="3200" dirty="0"/>
              <a:t>We have also </a:t>
            </a:r>
            <a:r>
              <a:rPr lang="en-DK" sz="3200" dirty="0" err="1"/>
              <a:t>obt</a:t>
            </a:r>
            <a:r>
              <a:rPr lang="en-GB" sz="3200" dirty="0"/>
              <a:t>a</a:t>
            </a:r>
            <a:r>
              <a:rPr lang="en-DK" sz="3200" dirty="0" err="1"/>
              <a:t>i</a:t>
            </a:r>
            <a:r>
              <a:rPr lang="en-GB" sz="3200" dirty="0"/>
              <a:t>n</a:t>
            </a:r>
            <a:r>
              <a:rPr lang="en-DK" sz="3200" dirty="0"/>
              <a:t>e</a:t>
            </a:r>
            <a:r>
              <a:rPr lang="en-GB" sz="3200" dirty="0"/>
              <a:t>d</a:t>
            </a:r>
            <a:r>
              <a:rPr lang="en-DK" sz="3200" dirty="0"/>
              <a:t> </a:t>
            </a:r>
            <a:r>
              <a:rPr lang="en-GB" sz="3200" dirty="0"/>
              <a:t>a</a:t>
            </a:r>
            <a:r>
              <a:rPr lang="en-DK" sz="3200" dirty="0"/>
              <a:t> </a:t>
            </a:r>
            <a:r>
              <a:rPr lang="en-GB" sz="3200" dirty="0"/>
              <a:t>d</a:t>
            </a:r>
            <a:r>
              <a:rPr lang="en-DK" sz="3200" dirty="0"/>
              <a:t>o</a:t>
            </a:r>
            <a:r>
              <a:rPr lang="en-GB" sz="3200" dirty="0"/>
              <a:t>m</a:t>
            </a:r>
            <a:r>
              <a:rPr lang="en-DK" sz="3200" dirty="0"/>
              <a:t>a</a:t>
            </a:r>
            <a:r>
              <a:rPr lang="en-GB" sz="3200" dirty="0"/>
              <a:t>i</a:t>
            </a:r>
            <a:r>
              <a:rPr lang="en-DK" sz="3200" dirty="0"/>
              <a:t>n </a:t>
            </a:r>
            <a:r>
              <a:rPr lang="en-GB" sz="3200" dirty="0"/>
              <a:t>a</a:t>
            </a:r>
            <a:r>
              <a:rPr lang="en-DK" sz="3200" dirty="0"/>
              <a:t>n</a:t>
            </a:r>
            <a:r>
              <a:rPr lang="en-GB" sz="3200" dirty="0"/>
              <a:t>d</a:t>
            </a:r>
            <a:r>
              <a:rPr lang="en-DK" sz="3200" dirty="0"/>
              <a:t> </a:t>
            </a:r>
            <a:r>
              <a:rPr lang="en-GB" sz="3200" dirty="0"/>
              <a:t>m</a:t>
            </a:r>
            <a:r>
              <a:rPr lang="en-DK" sz="3200" dirty="0" err="1"/>
              <a:t>ade</a:t>
            </a:r>
            <a:r>
              <a:rPr lang="en-DK" sz="3200" dirty="0"/>
              <a:t> it redirect to said endpoint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A3FF2B-0339-4D65-8DA5-1CDFA003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08" y="4000777"/>
            <a:ext cx="6826125" cy="193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00634-6D0A-4165-A58A-164455797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67" y="5345932"/>
            <a:ext cx="5353935" cy="25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8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H</a:t>
            </a:r>
            <a:r>
              <a:rPr lang="en-GB" sz="5600" dirty="0"/>
              <a:t>o</a:t>
            </a:r>
            <a:r>
              <a:rPr lang="en-DK" sz="5600" dirty="0"/>
              <a:t>w </a:t>
            </a:r>
            <a:r>
              <a:rPr lang="en-GB" sz="5600" dirty="0"/>
              <a:t>t</a:t>
            </a:r>
            <a:r>
              <a:rPr lang="en-DK" sz="5600" dirty="0"/>
              <a:t>o </a:t>
            </a:r>
            <a:r>
              <a:rPr lang="en-GB" sz="5600" dirty="0"/>
              <a:t>s</a:t>
            </a:r>
            <a:r>
              <a:rPr lang="en-DK" sz="5600" dirty="0"/>
              <a:t>e</a:t>
            </a:r>
            <a:r>
              <a:rPr lang="en-GB" sz="5600" dirty="0"/>
              <a:t>n</a:t>
            </a:r>
            <a:r>
              <a:rPr lang="en-DK" sz="5600" dirty="0"/>
              <a:t>d </a:t>
            </a:r>
            <a:r>
              <a:rPr lang="en-GB" sz="5600" dirty="0"/>
              <a:t>q</a:t>
            </a:r>
            <a:r>
              <a:rPr lang="en-DK" sz="5600" dirty="0"/>
              <a:t>u</a:t>
            </a:r>
            <a:r>
              <a:rPr lang="en-GB" sz="5600" dirty="0"/>
              <a:t>e</a:t>
            </a:r>
            <a:r>
              <a:rPr lang="en-DK" sz="5600" dirty="0"/>
              <a:t>r</a:t>
            </a:r>
            <a:r>
              <a:rPr lang="en-GB" sz="5600" dirty="0"/>
              <a:t>i</a:t>
            </a:r>
            <a:r>
              <a:rPr lang="en-DK" sz="5600" dirty="0"/>
              <a:t>e</a:t>
            </a:r>
            <a:r>
              <a:rPr lang="en-GB" sz="5600" dirty="0"/>
              <a:t>s</a:t>
            </a:r>
            <a:r>
              <a:rPr lang="en-DK" sz="5600" dirty="0"/>
              <a:t> </a:t>
            </a:r>
            <a:r>
              <a:rPr lang="en-GB" sz="5600" dirty="0"/>
              <a:t>u</a:t>
            </a:r>
            <a:r>
              <a:rPr lang="en-DK" sz="5600" dirty="0"/>
              <a:t>s</a:t>
            </a:r>
            <a:r>
              <a:rPr lang="en-GB" sz="5600" dirty="0"/>
              <a:t>i</a:t>
            </a:r>
            <a:r>
              <a:rPr lang="en-DK" sz="5600" dirty="0"/>
              <a:t>n</a:t>
            </a:r>
            <a:r>
              <a:rPr lang="en-GB" sz="5600" dirty="0"/>
              <a:t>g</a:t>
            </a:r>
            <a:r>
              <a:rPr lang="en-DK" sz="5600" dirty="0"/>
              <a:t> </a:t>
            </a:r>
            <a:r>
              <a:rPr lang="en-GB" sz="5600" dirty="0"/>
              <a:t>J</a:t>
            </a:r>
            <a:r>
              <a:rPr lang="en-DK" sz="5600" dirty="0"/>
              <a:t>D</a:t>
            </a:r>
            <a:r>
              <a:rPr lang="en-GB" sz="5600" dirty="0"/>
              <a:t>B</a:t>
            </a:r>
            <a:r>
              <a:rPr lang="en-DK" sz="5600" dirty="0"/>
              <a:t>C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00F999-A7D3-440E-A873-A07C61547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4103" y="2935570"/>
            <a:ext cx="6138427" cy="1394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205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Database Structure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498E5-9964-432D-84CB-9BF10B5AB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28297-F388-43C8-840C-4B853314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62" y="2855713"/>
            <a:ext cx="1555519" cy="171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241B8-FCE1-405B-B700-6C556190A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7" y="2827551"/>
            <a:ext cx="1945246" cy="14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38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H</a:t>
            </a:r>
            <a:r>
              <a:rPr lang="en-GB" sz="5600" dirty="0"/>
              <a:t>o</a:t>
            </a:r>
            <a:r>
              <a:rPr lang="en-DK" sz="5600" dirty="0"/>
              <a:t>w </a:t>
            </a:r>
            <a:r>
              <a:rPr lang="en-GB" sz="5600" dirty="0"/>
              <a:t>t</a:t>
            </a:r>
            <a:r>
              <a:rPr lang="en-DK" sz="5600" dirty="0"/>
              <a:t>o </a:t>
            </a:r>
            <a:r>
              <a:rPr lang="en-GB" sz="5600" dirty="0"/>
              <a:t>d</a:t>
            </a:r>
            <a:r>
              <a:rPr lang="en-DK" sz="5600" dirty="0"/>
              <a:t>e</a:t>
            </a:r>
            <a:r>
              <a:rPr lang="en-GB" sz="5600" dirty="0"/>
              <a:t>p</a:t>
            </a:r>
            <a:r>
              <a:rPr lang="en-DK" sz="5600" dirty="0"/>
              <a:t>l</a:t>
            </a:r>
            <a:r>
              <a:rPr lang="en-GB" sz="5600" dirty="0"/>
              <a:t>o</a:t>
            </a:r>
            <a:r>
              <a:rPr lang="en-DK" sz="5600" dirty="0"/>
              <a:t>y </a:t>
            </a:r>
            <a:r>
              <a:rPr lang="en-GB" sz="5600" dirty="0"/>
              <a:t>a</a:t>
            </a:r>
            <a:r>
              <a:rPr lang="en-DK" sz="5600" dirty="0"/>
              <a:t> Web App on A</a:t>
            </a:r>
            <a:r>
              <a:rPr lang="en-GB" sz="5600" dirty="0"/>
              <a:t>z</a:t>
            </a:r>
            <a:r>
              <a:rPr lang="en-DK" sz="5600" dirty="0"/>
              <a:t>u</a:t>
            </a:r>
            <a:r>
              <a:rPr lang="en-GB" sz="5600" dirty="0"/>
              <a:t>r</a:t>
            </a:r>
            <a:r>
              <a:rPr lang="en-DK" sz="5600" dirty="0"/>
              <a:t>e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888222-95BA-4DE0-82FD-5AD34F70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</a:t>
            </a:r>
            <a:r>
              <a:rPr lang="en-DK" sz="3200" dirty="0"/>
              <a:t>e </a:t>
            </a:r>
            <a:r>
              <a:rPr lang="en-GB" sz="3200" dirty="0"/>
              <a:t>h</a:t>
            </a:r>
            <a:r>
              <a:rPr lang="en-DK" sz="3200" dirty="0"/>
              <a:t>a</a:t>
            </a:r>
            <a:r>
              <a:rPr lang="en-GB" sz="3200" dirty="0"/>
              <a:t>v</a:t>
            </a:r>
            <a:r>
              <a:rPr lang="en-DK" sz="3200" dirty="0"/>
              <a:t>e </a:t>
            </a:r>
            <a:r>
              <a:rPr lang="en-GB" sz="3200" dirty="0"/>
              <a:t>d</a:t>
            </a:r>
            <a:r>
              <a:rPr lang="en-DK" sz="3200" dirty="0" err="1"/>
              <a:t>ecided</a:t>
            </a:r>
            <a:r>
              <a:rPr lang="en-DK" sz="3200" dirty="0"/>
              <a:t> to deploy to Azure by using </a:t>
            </a:r>
            <a:r>
              <a:rPr lang="en-GB" sz="3200" dirty="0"/>
              <a:t>a</a:t>
            </a:r>
            <a:r>
              <a:rPr lang="en-DK" sz="3200" dirty="0"/>
              <a:t>n </a:t>
            </a:r>
            <a:r>
              <a:rPr lang="en-GB" sz="3200" dirty="0"/>
              <a:t>o</a:t>
            </a:r>
            <a:r>
              <a:rPr lang="en-DK" sz="3200" dirty="0"/>
              <a:t>f</a:t>
            </a:r>
            <a:r>
              <a:rPr lang="en-GB" sz="3200" dirty="0"/>
              <a:t>f</a:t>
            </a:r>
            <a:r>
              <a:rPr lang="en-DK" sz="3200" dirty="0" err="1"/>
              <a:t>i</a:t>
            </a:r>
            <a:r>
              <a:rPr lang="en-GB" sz="3200" dirty="0"/>
              <a:t>c</a:t>
            </a:r>
            <a:r>
              <a:rPr lang="en-DK" sz="3200" dirty="0" err="1"/>
              <a:t>i</a:t>
            </a:r>
            <a:r>
              <a:rPr lang="en-GB" sz="3200" dirty="0"/>
              <a:t>a</a:t>
            </a:r>
            <a:r>
              <a:rPr lang="en-DK" sz="3200" dirty="0"/>
              <a:t>l </a:t>
            </a:r>
            <a:r>
              <a:rPr lang="en-GB" sz="3200" dirty="0"/>
              <a:t>A</a:t>
            </a:r>
            <a:r>
              <a:rPr lang="en-DK" sz="3200" dirty="0"/>
              <a:t>z</a:t>
            </a:r>
            <a:r>
              <a:rPr lang="en-GB" sz="3200" dirty="0"/>
              <a:t>u</a:t>
            </a:r>
            <a:r>
              <a:rPr lang="en-DK" sz="3200" dirty="0"/>
              <a:t>r</a:t>
            </a:r>
            <a:r>
              <a:rPr lang="en-GB" sz="3200" dirty="0"/>
              <a:t>e</a:t>
            </a:r>
            <a:r>
              <a:rPr lang="en-DK" sz="3200" dirty="0"/>
              <a:t> plugin for Maven.</a:t>
            </a:r>
            <a:br>
              <a:rPr lang="en-DK" sz="3200" dirty="0"/>
            </a:br>
            <a:r>
              <a:rPr lang="en-DK" sz="3200" dirty="0"/>
              <a:t>It allows easy deployment directly from IntelliJ</a:t>
            </a:r>
          </a:p>
          <a:p>
            <a:pPr marL="0" indent="0">
              <a:buNone/>
            </a:pPr>
            <a:endParaRPr lang="en-DK" sz="3200" dirty="0"/>
          </a:p>
          <a:p>
            <a:pPr marL="0" indent="0">
              <a:buNone/>
            </a:pPr>
            <a:r>
              <a:rPr lang="en-DK" sz="3200" dirty="0"/>
              <a:t>A guide can be found </a:t>
            </a:r>
            <a:r>
              <a:rPr lang="en-GB" sz="3200" dirty="0">
                <a:hlinkClick r:id="rId3"/>
              </a:rPr>
              <a:t>here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4541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H</a:t>
            </a:r>
            <a:r>
              <a:rPr lang="en-GB" sz="5600" dirty="0"/>
              <a:t>o</a:t>
            </a:r>
            <a:r>
              <a:rPr lang="en-DK" sz="5600" dirty="0"/>
              <a:t>w </a:t>
            </a:r>
            <a:r>
              <a:rPr lang="en-GB" sz="5600" dirty="0"/>
              <a:t>t</a:t>
            </a:r>
            <a:r>
              <a:rPr lang="en-DK" sz="5600" dirty="0"/>
              <a:t>o </a:t>
            </a:r>
            <a:r>
              <a:rPr lang="en-GB" sz="5600" dirty="0"/>
              <a:t>d</a:t>
            </a:r>
            <a:r>
              <a:rPr lang="en-DK" sz="5600" dirty="0"/>
              <a:t>e</a:t>
            </a:r>
            <a:r>
              <a:rPr lang="en-GB" sz="5600" dirty="0"/>
              <a:t>p</a:t>
            </a:r>
            <a:r>
              <a:rPr lang="en-DK" sz="5600" dirty="0"/>
              <a:t>l</a:t>
            </a:r>
            <a:r>
              <a:rPr lang="en-GB" sz="5600" dirty="0"/>
              <a:t>o</a:t>
            </a:r>
            <a:r>
              <a:rPr lang="en-DK" sz="5600" dirty="0"/>
              <a:t>y </a:t>
            </a:r>
            <a:r>
              <a:rPr lang="en-GB" sz="5600" dirty="0"/>
              <a:t>a</a:t>
            </a:r>
            <a:r>
              <a:rPr lang="en-DK" sz="5600" dirty="0"/>
              <a:t> Web App on </a:t>
            </a:r>
            <a:r>
              <a:rPr lang="en-GB" sz="5600" dirty="0"/>
              <a:t>H</a:t>
            </a:r>
            <a:r>
              <a:rPr lang="en-DK" sz="5600" dirty="0"/>
              <a:t>e</a:t>
            </a:r>
            <a:r>
              <a:rPr lang="en-GB" sz="5600" dirty="0"/>
              <a:t>r</a:t>
            </a:r>
            <a:r>
              <a:rPr lang="en-DK" sz="5600" dirty="0"/>
              <a:t>o</a:t>
            </a:r>
            <a:r>
              <a:rPr lang="en-GB" sz="5600" dirty="0"/>
              <a:t>k</a:t>
            </a:r>
            <a:r>
              <a:rPr lang="en-DK" sz="5600" dirty="0"/>
              <a:t>u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888222-95BA-4DE0-82FD-5AD34F70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H</a:t>
            </a:r>
            <a:r>
              <a:rPr lang="en-DK" sz="3200" dirty="0"/>
              <a:t>e</a:t>
            </a:r>
            <a:r>
              <a:rPr lang="en-GB" sz="3200" dirty="0"/>
              <a:t>r</a:t>
            </a:r>
            <a:r>
              <a:rPr lang="en-DK" sz="3200" dirty="0"/>
              <a:t>o</a:t>
            </a:r>
            <a:r>
              <a:rPr lang="en-GB" sz="3200" dirty="0"/>
              <a:t>k</a:t>
            </a:r>
            <a:r>
              <a:rPr lang="en-DK" sz="3200" dirty="0"/>
              <a:t>u </a:t>
            </a:r>
            <a:r>
              <a:rPr lang="en-GB" sz="3200" dirty="0"/>
              <a:t>i</a:t>
            </a:r>
            <a:r>
              <a:rPr lang="en-DK" sz="3200" dirty="0"/>
              <a:t>s a free web app hosting service (</a:t>
            </a:r>
            <a:r>
              <a:rPr lang="en-GB" sz="3200" dirty="0"/>
              <a:t>b</a:t>
            </a:r>
            <a:r>
              <a:rPr lang="en-DK" sz="3200" dirty="0"/>
              <a:t>u</a:t>
            </a:r>
            <a:r>
              <a:rPr lang="en-GB" sz="3200" dirty="0"/>
              <a:t>t</a:t>
            </a:r>
            <a:r>
              <a:rPr lang="en-DK" sz="3200" dirty="0"/>
              <a:t> </a:t>
            </a:r>
            <a:r>
              <a:rPr lang="en-GB" sz="3200" dirty="0"/>
              <a:t>w</a:t>
            </a:r>
            <a:r>
              <a:rPr lang="en-DK" sz="3200" dirty="0" err="1"/>
              <a:t>i</a:t>
            </a:r>
            <a:r>
              <a:rPr lang="en-GB" sz="3200" dirty="0"/>
              <a:t>t</a:t>
            </a:r>
            <a:r>
              <a:rPr lang="en-DK" sz="3200" dirty="0"/>
              <a:t>h </a:t>
            </a:r>
            <a:r>
              <a:rPr lang="en-GB" sz="3200" dirty="0"/>
              <a:t>G</a:t>
            </a:r>
            <a:r>
              <a:rPr lang="en-DK" sz="3200" dirty="0" err="1"/>
              <a:t>i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u</a:t>
            </a:r>
            <a:r>
              <a:rPr lang="en-DK" sz="3200" dirty="0"/>
              <a:t>b </a:t>
            </a:r>
            <a:r>
              <a:rPr lang="en-GB" sz="3200" dirty="0"/>
              <a:t>E</a:t>
            </a:r>
            <a:r>
              <a:rPr lang="en-DK" sz="3200" dirty="0"/>
              <a:t>d</a:t>
            </a:r>
            <a:r>
              <a:rPr lang="en-GB" sz="3200" dirty="0"/>
              <a:t>u</a:t>
            </a:r>
            <a:r>
              <a:rPr lang="en-DK" sz="3200" dirty="0"/>
              <a:t>c</a:t>
            </a:r>
            <a:r>
              <a:rPr lang="en-GB" sz="3200" dirty="0"/>
              <a:t>a</a:t>
            </a:r>
            <a:r>
              <a:rPr lang="en-DK" sz="3200" dirty="0"/>
              <a:t>t</a:t>
            </a:r>
            <a:r>
              <a:rPr lang="en-GB" sz="3200" dirty="0"/>
              <a:t>i</a:t>
            </a:r>
            <a:r>
              <a:rPr lang="en-DK" sz="3200" dirty="0"/>
              <a:t>o</a:t>
            </a:r>
            <a:r>
              <a:rPr lang="en-GB" sz="3200" dirty="0"/>
              <a:t>n</a:t>
            </a:r>
            <a:r>
              <a:rPr lang="en-DK" sz="3200" dirty="0"/>
              <a:t> </a:t>
            </a:r>
            <a:r>
              <a:rPr lang="en-GB" sz="3200" dirty="0"/>
              <a:t>y</a:t>
            </a:r>
            <a:r>
              <a:rPr lang="en-DK" sz="3200" dirty="0"/>
              <a:t>o</a:t>
            </a:r>
            <a:r>
              <a:rPr lang="en-GB" sz="3200" dirty="0"/>
              <a:t>u</a:t>
            </a:r>
            <a:r>
              <a:rPr lang="en-DK" sz="3200" dirty="0"/>
              <a:t> can get a paid tier) </a:t>
            </a:r>
            <a:r>
              <a:rPr lang="en-GB" sz="3200" dirty="0"/>
              <a:t>w</a:t>
            </a:r>
            <a:r>
              <a:rPr lang="en-DK" sz="3200" dirty="0"/>
              <a:t>h</a:t>
            </a:r>
            <a:r>
              <a:rPr lang="en-GB" sz="3200" dirty="0"/>
              <a:t>i</a:t>
            </a:r>
            <a:r>
              <a:rPr lang="en-DK" sz="3200" dirty="0"/>
              <a:t>c</a:t>
            </a:r>
            <a:r>
              <a:rPr lang="en-GB" sz="3200" dirty="0"/>
              <a:t>h</a:t>
            </a:r>
            <a:r>
              <a:rPr lang="en-DK" sz="3200" dirty="0"/>
              <a:t> </a:t>
            </a:r>
            <a:r>
              <a:rPr lang="en-GB" sz="3200" dirty="0"/>
              <a:t>a</a:t>
            </a:r>
            <a:r>
              <a:rPr lang="en-DK" sz="3200" dirty="0"/>
              <a:t>l</a:t>
            </a:r>
            <a:r>
              <a:rPr lang="en-GB" sz="3200" dirty="0"/>
              <a:t>l</a:t>
            </a:r>
            <a:r>
              <a:rPr lang="en-DK" sz="3200" dirty="0"/>
              <a:t>o</a:t>
            </a:r>
            <a:r>
              <a:rPr lang="en-GB" sz="3200" dirty="0"/>
              <a:t>w</a:t>
            </a:r>
            <a:r>
              <a:rPr lang="en-DK" sz="3200" dirty="0"/>
              <a:t>s </a:t>
            </a:r>
            <a:r>
              <a:rPr lang="en-GB" sz="3200" dirty="0"/>
              <a:t>h</a:t>
            </a:r>
            <a:r>
              <a:rPr lang="en-DK" sz="3200" dirty="0"/>
              <a:t>o</a:t>
            </a:r>
            <a:r>
              <a:rPr lang="en-GB" sz="3200" dirty="0"/>
              <a:t>s</a:t>
            </a:r>
            <a:r>
              <a:rPr lang="en-DK" sz="3200" dirty="0"/>
              <a:t>t</a:t>
            </a:r>
            <a:r>
              <a:rPr lang="en-GB" sz="3200" dirty="0"/>
              <a:t>i</a:t>
            </a:r>
            <a:r>
              <a:rPr lang="en-DK" sz="3200" dirty="0"/>
              <a:t>n</a:t>
            </a:r>
            <a:r>
              <a:rPr lang="en-GB" sz="3200" dirty="0"/>
              <a:t>g</a:t>
            </a:r>
            <a:r>
              <a:rPr lang="en-DK" sz="3200" dirty="0"/>
              <a:t>.</a:t>
            </a:r>
            <a:br>
              <a:rPr lang="en-DK" sz="3200" dirty="0"/>
            </a:br>
            <a:r>
              <a:rPr lang="en-GB" sz="3200" dirty="0"/>
              <a:t>I</a:t>
            </a:r>
            <a:r>
              <a:rPr lang="en-DK" sz="3200" dirty="0"/>
              <a:t>t </a:t>
            </a:r>
            <a:r>
              <a:rPr lang="en-GB" sz="3200" dirty="0"/>
              <a:t>r</a:t>
            </a:r>
            <a:r>
              <a:rPr lang="en-DK" sz="3200" dirty="0"/>
              <a:t>e</a:t>
            </a:r>
            <a:r>
              <a:rPr lang="en-GB" sz="3200" dirty="0"/>
              <a:t>q</a:t>
            </a:r>
            <a:r>
              <a:rPr lang="en-DK" sz="3200" dirty="0"/>
              <a:t>u</a:t>
            </a:r>
            <a:r>
              <a:rPr lang="en-GB" sz="3200" dirty="0"/>
              <a:t>i</a:t>
            </a:r>
            <a:r>
              <a:rPr lang="en-DK" sz="3200" dirty="0"/>
              <a:t>r</a:t>
            </a:r>
            <a:r>
              <a:rPr lang="en-GB" sz="3200" dirty="0"/>
              <a:t>e</a:t>
            </a:r>
            <a:r>
              <a:rPr lang="en-DK" sz="3200" dirty="0"/>
              <a:t>s 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p</a:t>
            </a:r>
            <a:r>
              <a:rPr lang="en-DK" sz="3200" dirty="0"/>
              <a:t>r</a:t>
            </a:r>
            <a:r>
              <a:rPr lang="en-GB" sz="3200" dirty="0"/>
              <a:t>o</a:t>
            </a:r>
            <a:r>
              <a:rPr lang="en-DK" sz="3200" dirty="0"/>
              <a:t>j</a:t>
            </a:r>
            <a:r>
              <a:rPr lang="en-GB" sz="3200" dirty="0"/>
              <a:t>e</a:t>
            </a:r>
            <a:r>
              <a:rPr lang="en-DK" sz="3200" dirty="0"/>
              <a:t>c</a:t>
            </a:r>
            <a:r>
              <a:rPr lang="en-GB" sz="3200" dirty="0"/>
              <a:t>t</a:t>
            </a:r>
            <a:r>
              <a:rPr lang="en-DK" sz="3200" dirty="0"/>
              <a:t> </a:t>
            </a:r>
            <a:r>
              <a:rPr lang="en-GB" sz="3200" dirty="0"/>
              <a:t>t</a:t>
            </a:r>
            <a:r>
              <a:rPr lang="en-DK" sz="3200" dirty="0"/>
              <a:t>o use Git and some minor modifications to the code</a:t>
            </a:r>
            <a:br>
              <a:rPr lang="en-DK" sz="3200" dirty="0"/>
            </a:b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6748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3F0B9-8CA0-4F4C-9082-369469B3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5600" dirty="0"/>
              <a:t>C</a:t>
            </a:r>
            <a:r>
              <a:rPr lang="en-GB" sz="5600" dirty="0"/>
              <a:t>o</a:t>
            </a:r>
            <a:r>
              <a:rPr lang="en-DK" sz="5600" dirty="0"/>
              <a:t>de Structure</a:t>
            </a:r>
            <a:endParaRPr lang="en-GB" sz="56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029E7"/>
          </a:solidFill>
          <a:ln w="38100" cap="rnd">
            <a:solidFill>
              <a:srgbClr val="9029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F3AD-A63B-4B71-8953-396A501F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888222-95BA-4DE0-82FD-5AD34F70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K" sz="3200" dirty="0"/>
              <a:t>The Web App is made using Java Spring</a:t>
            </a:r>
            <a:br>
              <a:rPr lang="en-DK" sz="3200" dirty="0"/>
            </a:br>
            <a:r>
              <a:rPr lang="en-DK" sz="3200" dirty="0"/>
              <a:t>It consists of a Model, Repository, Ser</a:t>
            </a:r>
            <a:r>
              <a:rPr lang="en-GB" sz="3200" dirty="0"/>
              <a:t>v</a:t>
            </a:r>
            <a:r>
              <a:rPr lang="en-DK" sz="3200" dirty="0" err="1"/>
              <a:t>i</a:t>
            </a:r>
            <a:r>
              <a:rPr lang="en-GB" sz="3200" dirty="0"/>
              <a:t>c</a:t>
            </a:r>
            <a:r>
              <a:rPr lang="en-DK" sz="3200" dirty="0"/>
              <a:t>e </a:t>
            </a:r>
            <a:r>
              <a:rPr lang="en-GB" sz="3200" dirty="0"/>
              <a:t>a</a:t>
            </a:r>
            <a:r>
              <a:rPr lang="en-DK" sz="3200" dirty="0"/>
              <a:t>n</a:t>
            </a:r>
            <a:r>
              <a:rPr lang="en-GB" sz="3200" dirty="0"/>
              <a:t>d</a:t>
            </a:r>
            <a:r>
              <a:rPr lang="en-DK" sz="3200" dirty="0"/>
              <a:t> </a:t>
            </a:r>
            <a:r>
              <a:rPr lang="en-GB" sz="3200" dirty="0"/>
              <a:t>C</a:t>
            </a:r>
            <a:r>
              <a:rPr lang="en-DK" sz="3200" dirty="0"/>
              <a:t>o</a:t>
            </a:r>
            <a:r>
              <a:rPr lang="en-GB" sz="3200" dirty="0"/>
              <a:t>n</a:t>
            </a:r>
            <a:r>
              <a:rPr lang="en-DK" sz="3200" dirty="0"/>
              <a:t>t</a:t>
            </a:r>
            <a:r>
              <a:rPr lang="en-GB" sz="3200" dirty="0"/>
              <a:t>r</a:t>
            </a:r>
            <a:r>
              <a:rPr lang="en-DK" sz="3200" dirty="0"/>
              <a:t>o</a:t>
            </a:r>
            <a:r>
              <a:rPr lang="en-GB" sz="3200" dirty="0"/>
              <a:t>l</a:t>
            </a:r>
            <a:r>
              <a:rPr lang="en-DK" sz="3200" dirty="0"/>
              <a:t>l</a:t>
            </a:r>
            <a:r>
              <a:rPr lang="en-GB" sz="3200" dirty="0"/>
              <a:t>e</a:t>
            </a:r>
            <a:r>
              <a:rPr lang="en-DK" sz="3200" dirty="0"/>
              <a:t>r </a:t>
            </a:r>
            <a:r>
              <a:rPr lang="en-GB" sz="3200" dirty="0"/>
              <a:t>l</a:t>
            </a:r>
            <a:r>
              <a:rPr lang="en-DK" sz="3200" dirty="0"/>
              <a:t>a</a:t>
            </a:r>
            <a:r>
              <a:rPr lang="en-GB" sz="3200" dirty="0"/>
              <a:t>y</a:t>
            </a:r>
            <a:r>
              <a:rPr lang="en-DK" sz="3200" dirty="0"/>
              <a:t>e</a:t>
            </a:r>
            <a:r>
              <a:rPr lang="en-GB" sz="3200" dirty="0"/>
              <a:t>r</a:t>
            </a:r>
            <a:r>
              <a:rPr lang="en-DK" sz="3200" dirty="0"/>
              <a:t> </a:t>
            </a:r>
            <a:r>
              <a:rPr lang="en-GB" sz="3200" dirty="0"/>
              <a:t>w</a:t>
            </a:r>
            <a:r>
              <a:rPr lang="en-DK" sz="3200" dirty="0"/>
              <a:t>h</a:t>
            </a:r>
            <a:r>
              <a:rPr lang="en-GB" sz="3200" dirty="0"/>
              <a:t>i</a:t>
            </a:r>
            <a:r>
              <a:rPr lang="en-DK" sz="3200" dirty="0"/>
              <a:t>c</a:t>
            </a:r>
            <a:r>
              <a:rPr lang="en-GB" sz="3200" dirty="0"/>
              <a:t>h</a:t>
            </a:r>
            <a:r>
              <a:rPr lang="en-DK" sz="3200" dirty="0"/>
              <a:t> </a:t>
            </a:r>
            <a:r>
              <a:rPr lang="en-GB" sz="3200" dirty="0"/>
              <a:t>m</a:t>
            </a:r>
            <a:r>
              <a:rPr lang="en-DK" sz="3200" dirty="0"/>
              <a:t>a</a:t>
            </a:r>
            <a:r>
              <a:rPr lang="en-GB" sz="3200" dirty="0"/>
              <a:t>j</a:t>
            </a:r>
            <a:r>
              <a:rPr lang="en-DK" sz="3200" dirty="0"/>
              <a:t>o</a:t>
            </a:r>
            <a:r>
              <a:rPr lang="en-GB" sz="3200" dirty="0"/>
              <a:t>r</a:t>
            </a:r>
            <a:r>
              <a:rPr lang="en-DK" sz="3200" dirty="0" err="1"/>
              <a:t>i</a:t>
            </a:r>
            <a:r>
              <a:rPr lang="en-GB" sz="3200" dirty="0"/>
              <a:t>t</a:t>
            </a:r>
            <a:r>
              <a:rPr lang="en-DK" sz="3200" dirty="0"/>
              <a:t>y </a:t>
            </a:r>
            <a:r>
              <a:rPr lang="en-GB" sz="3200" dirty="0"/>
              <a:t>o</a:t>
            </a:r>
            <a:r>
              <a:rPr lang="en-DK" sz="3200" dirty="0"/>
              <a:t>f 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b</a:t>
            </a:r>
            <a:r>
              <a:rPr lang="en-DK" sz="3200" dirty="0"/>
              <a:t>a</a:t>
            </a:r>
            <a:r>
              <a:rPr lang="en-GB" sz="3200" dirty="0"/>
              <a:t>c</a:t>
            </a:r>
            <a:r>
              <a:rPr lang="en-DK" sz="3200" dirty="0"/>
              <a:t>k</a:t>
            </a:r>
            <a:r>
              <a:rPr lang="en-GB" sz="3200" dirty="0"/>
              <a:t>e</a:t>
            </a:r>
            <a:r>
              <a:rPr lang="en-DK" sz="3200" dirty="0"/>
              <a:t>n</a:t>
            </a:r>
            <a:r>
              <a:rPr lang="en-GB" sz="3200" dirty="0"/>
              <a:t>d</a:t>
            </a:r>
            <a:r>
              <a:rPr lang="en-DK" sz="3200" dirty="0"/>
              <a:t> </a:t>
            </a:r>
            <a:r>
              <a:rPr lang="en-GB" sz="3200" dirty="0"/>
              <a:t>c</a:t>
            </a:r>
            <a:r>
              <a:rPr lang="en-DK" sz="3200" dirty="0"/>
              <a:t>o</a:t>
            </a:r>
            <a:r>
              <a:rPr lang="en-GB" sz="3200" dirty="0"/>
              <a:t>d</a:t>
            </a:r>
            <a:r>
              <a:rPr lang="en-DK" sz="3200" dirty="0"/>
              <a:t>e, </a:t>
            </a:r>
            <a:r>
              <a:rPr lang="en-GB" sz="3200" dirty="0"/>
              <a:t>i</a:t>
            </a:r>
            <a:r>
              <a:rPr lang="en-DK" sz="3200" dirty="0"/>
              <a:t>n</a:t>
            </a:r>
            <a:r>
              <a:rPr lang="en-GB" sz="3200" dirty="0"/>
              <a:t>c</a:t>
            </a:r>
            <a:r>
              <a:rPr lang="en-DK" sz="3200" dirty="0"/>
              <a:t>l</a:t>
            </a:r>
            <a:r>
              <a:rPr lang="en-GB" sz="3200" dirty="0"/>
              <a:t>u</a:t>
            </a:r>
            <a:r>
              <a:rPr lang="en-DK" sz="3200" dirty="0"/>
              <a:t>d</a:t>
            </a:r>
            <a:r>
              <a:rPr lang="en-GB" sz="3200" dirty="0"/>
              <a:t>i</a:t>
            </a:r>
            <a:r>
              <a:rPr lang="en-DK" sz="3200" dirty="0"/>
              <a:t>n</a:t>
            </a:r>
            <a:r>
              <a:rPr lang="en-GB" sz="3200" dirty="0"/>
              <a:t>g</a:t>
            </a:r>
            <a:r>
              <a:rPr lang="en-DK" sz="3200" dirty="0"/>
              <a:t> 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SQL queries</a:t>
            </a:r>
            <a:br>
              <a:rPr lang="en-DK" sz="3200" dirty="0"/>
            </a:br>
            <a:br>
              <a:rPr lang="en-DK" sz="3200" dirty="0"/>
            </a:br>
            <a:r>
              <a:rPr lang="en-GB" sz="3200" dirty="0"/>
              <a:t>A</a:t>
            </a:r>
            <a:r>
              <a:rPr lang="en-DK" sz="3200" dirty="0"/>
              <a:t>l</a:t>
            </a:r>
            <a:r>
              <a:rPr lang="en-GB" sz="3200" dirty="0"/>
              <a:t>l</a:t>
            </a:r>
            <a:r>
              <a:rPr lang="en-DK" sz="3200" dirty="0"/>
              <a:t> </a:t>
            </a:r>
            <a:r>
              <a:rPr lang="en-GB" sz="3200" dirty="0"/>
              <a:t>o</a:t>
            </a:r>
            <a:r>
              <a:rPr lang="en-DK" sz="3200" dirty="0"/>
              <a:t>f </a:t>
            </a:r>
            <a:r>
              <a:rPr lang="en-GB" sz="3200" dirty="0"/>
              <a:t>t</a:t>
            </a:r>
            <a:r>
              <a:rPr lang="en-DK" sz="3200" dirty="0"/>
              <a:t>h</a:t>
            </a:r>
            <a:r>
              <a:rPr lang="en-GB" sz="3200" dirty="0"/>
              <a:t>e</a:t>
            </a:r>
            <a:r>
              <a:rPr lang="en-DK" sz="3200" dirty="0"/>
              <a:t> </a:t>
            </a:r>
            <a:r>
              <a:rPr lang="en-GB" sz="3200" dirty="0"/>
              <a:t>f</a:t>
            </a:r>
            <a:r>
              <a:rPr lang="en-DK" sz="3200" dirty="0"/>
              <a:t>r</a:t>
            </a:r>
            <a:r>
              <a:rPr lang="en-GB" sz="3200" dirty="0"/>
              <a:t>o</a:t>
            </a:r>
            <a:r>
              <a:rPr lang="en-DK" sz="3200" dirty="0" err="1"/>
              <a:t>ntend</a:t>
            </a:r>
            <a:r>
              <a:rPr lang="en-DK" sz="3200" dirty="0"/>
              <a:t> code is </a:t>
            </a:r>
            <a:r>
              <a:rPr lang="en-GB" sz="3200" dirty="0"/>
              <a:t>k</a:t>
            </a:r>
            <a:r>
              <a:rPr lang="en-DK" sz="3200" dirty="0"/>
              <a:t>e</a:t>
            </a:r>
            <a:r>
              <a:rPr lang="en-GB" sz="3200" dirty="0"/>
              <a:t>p</a:t>
            </a:r>
            <a:r>
              <a:rPr lang="en-DK" sz="3200" dirty="0"/>
              <a:t>t in resources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91B48-C5FA-4354-B088-7C86DC4D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22" y="433221"/>
            <a:ext cx="3032249" cy="59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5009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5E8E2"/>
      </a:lt2>
      <a:accent1>
        <a:srgbClr val="9029E7"/>
      </a:accent1>
      <a:accent2>
        <a:srgbClr val="5542DD"/>
      </a:accent2>
      <a:accent3>
        <a:srgbClr val="2960E7"/>
      </a:accent3>
      <a:accent4>
        <a:srgbClr val="179DD5"/>
      </a:accent4>
      <a:accent5>
        <a:srgbClr val="21B7A5"/>
      </a:accent5>
      <a:accent6>
        <a:srgbClr val="14BB61"/>
      </a:accent6>
      <a:hlink>
        <a:srgbClr val="319095"/>
      </a:hlink>
      <a:folHlink>
        <a:srgbClr val="7F7F7F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907</Words>
  <Application>Microsoft Office PowerPoint</Application>
  <PresentationFormat>Widescreen</PresentationFormat>
  <Paragraphs>29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Modern Love</vt:lpstr>
      <vt:lpstr>The Hand</vt:lpstr>
      <vt:lpstr>SketchyVTI</vt:lpstr>
      <vt:lpstr>ONLINE HOSTING</vt:lpstr>
      <vt:lpstr>How to host a Database</vt:lpstr>
      <vt:lpstr>How to access a hosted database</vt:lpstr>
      <vt:lpstr>How to access a hosted database</vt:lpstr>
      <vt:lpstr>How to send queries using JDBC</vt:lpstr>
      <vt:lpstr>Database Structure</vt:lpstr>
      <vt:lpstr>How to deploy a Web App on Azure</vt:lpstr>
      <vt:lpstr>How to deploy a Web App on Heroku</vt:lpstr>
      <vt:lpstr>Code Structure</vt:lpstr>
      <vt:lpstr>Code Structure</vt:lpstr>
      <vt:lpstr>Code Structure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HOSTING</dc:title>
  <dc:creator>Jan Bogoryja-Zakrzewski</dc:creator>
  <cp:lastModifiedBy>Jan Bogoryja-Zakrzewski</cp:lastModifiedBy>
  <cp:revision>9</cp:revision>
  <dcterms:created xsi:type="dcterms:W3CDTF">2020-05-25T16:12:14Z</dcterms:created>
  <dcterms:modified xsi:type="dcterms:W3CDTF">2020-05-25T17:52:43Z</dcterms:modified>
</cp:coreProperties>
</file>